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6" r:id="rId6"/>
    <p:sldMasterId id="2147483709" r:id="rId7"/>
    <p:sldMasterId id="2147483729" r:id="rId8"/>
  </p:sldMasterIdLst>
  <p:notesMasterIdLst>
    <p:notesMasterId r:id="rId31"/>
  </p:notesMasterIdLst>
  <p:sldIdLst>
    <p:sldId id="2147480268" r:id="rId9"/>
    <p:sldId id="2147480434" r:id="rId10"/>
    <p:sldId id="2147480548" r:id="rId11"/>
    <p:sldId id="12031" r:id="rId12"/>
    <p:sldId id="2147480549" r:id="rId13"/>
    <p:sldId id="2147479924" r:id="rId14"/>
    <p:sldId id="2145704812" r:id="rId15"/>
    <p:sldId id="2147480562" r:id="rId16"/>
    <p:sldId id="2147479938" r:id="rId17"/>
    <p:sldId id="2147479951" r:id="rId18"/>
    <p:sldId id="2147480567" r:id="rId19"/>
    <p:sldId id="2147480563" r:id="rId20"/>
    <p:sldId id="2147480568" r:id="rId21"/>
    <p:sldId id="2147480561" r:id="rId22"/>
    <p:sldId id="2147480559" r:id="rId23"/>
    <p:sldId id="2147480569" r:id="rId24"/>
    <p:sldId id="2145704381" r:id="rId25"/>
    <p:sldId id="2147480572" r:id="rId26"/>
    <p:sldId id="2147479957" r:id="rId27"/>
    <p:sldId id="2147480564" r:id="rId28"/>
    <p:sldId id="2147480565" r:id="rId29"/>
    <p:sldId id="214748055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9251229-6C49-4421-8C1C-93B9F4EBA66C}">
          <p14:sldIdLst>
            <p14:sldId id="2147480268"/>
            <p14:sldId id="2147480434"/>
          </p14:sldIdLst>
        </p14:section>
        <p14:section name="Georgia Access Overview" id="{D07BD8DA-402B-4659-9CB6-5EBE56328914}">
          <p14:sldIdLst>
            <p14:sldId id="2147480548"/>
            <p14:sldId id="12031"/>
          </p14:sldIdLst>
        </p14:section>
        <p14:section name="CAC Program Overview" id="{C391DEF9-7F92-41DF-9A86-2D1BB1119C2E}">
          <p14:sldIdLst>
            <p14:sldId id="2147480549"/>
            <p14:sldId id="2147479924"/>
            <p14:sldId id="2145704812"/>
            <p14:sldId id="2147480562"/>
            <p14:sldId id="2147479938"/>
            <p14:sldId id="2147479951"/>
          </p14:sldIdLst>
        </p14:section>
        <p14:section name="CDO Program Requirements" id="{77A9CE34-81AC-4EC0-B74D-4BEF0339E27C}">
          <p14:sldIdLst>
            <p14:sldId id="2147480567"/>
            <p14:sldId id="2147480563"/>
            <p14:sldId id="2147480568"/>
            <p14:sldId id="2147480561"/>
            <p14:sldId id="2147480559"/>
          </p14:sldIdLst>
        </p14:section>
        <p14:section name="Georgia Access Certified CAC Requirements" id="{7AC8F43E-85C5-4069-9933-005897ECE204}">
          <p14:sldIdLst>
            <p14:sldId id="2147480569"/>
            <p14:sldId id="2145704381"/>
            <p14:sldId id="2147480572"/>
            <p14:sldId id="2147479957"/>
          </p14:sldIdLst>
        </p14:section>
        <p14:section name="Additional Information" id="{6B670400-0F91-45F0-B868-99D0340C3A31}">
          <p14:sldIdLst>
            <p14:sldId id="2147480564"/>
            <p14:sldId id="2147480565"/>
            <p14:sldId id="21474805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18BF05-F778-DDDF-356B-B7F71D8E8FA9}" name="Hamilton, Taylor" initials="HT" userId="S::tahamilton@deloitte.com::2d0c8726-e608-4c52-bd28-e8ebc7516a34" providerId="AD"/>
  <p188:author id="{50CB2012-7CB3-5C22-6A1E-3975326D1960}" name="Therber, Will" initials="TW" userId="S::wtherber@deloitte.com::d08ed8b4-7ce5-4380-9c61-d2b8d1c8165c" providerId="AD"/>
  <p188:author id="{9E7E1F50-9C54-D447-AA43-8F84EAFCD0E1}" name="Wu, Duke" initials="WD" userId="S::duwu@deloitte.com::a03638a5-5741-45dd-b74b-a978afbbf823" providerId="AD"/>
  <p188:author id="{B405CE56-A2AC-3CD9-6386-ABDF70587DE2}" name="Ouellette, Amy" initials="AO" userId="S::aouellette@deloitte.com::47dc9810-8394-4936-a02f-56ff76170960" providerId="AD"/>
  <p188:author id="{0E68C058-0478-1D4E-F870-AE0D5B318240}" name="Alexandra Frasqueri" initials="AF" userId="S::afrasqueri@georgiaaccess.ga.gov::f19f240a-2e72-479c-995e-9688a734e1b3" providerId="AD"/>
  <p188:author id="{F453D65E-8105-194C-43A1-8E877CF2CE39}" name="Conrad, Sadie" initials="CS" userId="S::sadconrad@deloitte.com::a096e923-1a56-4454-9df8-c4481715bda8" providerId="AD"/>
  <p188:author id="{F74F9B63-ECA5-B164-D2A9-EC68ACD9A6BE}" name="Valdes, Valdes" initials="VV" userId="S::vvaldes@deloitte.com::f7143077-526f-47b8-8da3-a17c3291c674" providerId="AD"/>
  <p188:author id="{82839574-E8B8-A978-AB77-15D1125AF8D6}" name="Russell, Lauren" initials="RL" userId="S::larussell@deloitte.com::1bde543d-3bda-4f3d-8cc4-82a2539eaf70" providerId="AD"/>
  <p188:author id="{0B741C77-C71C-F485-8C61-174FB0DE0DA7}" name="Merrill, Madeline" initials="MM" userId="S::mmerrill@deloitte.com::0717eb74-2f9a-4f85-849a-677410f96d52" providerId="AD"/>
  <p188:author id="{C428628E-149D-8D8F-EF06-B071164DEA29}" name="Goott, David" initials="DG" userId="Goott, David" providerId="None"/>
  <p188:author id="{DAA70992-DC4A-397B-16CD-973739C6F057}" name="Gill, Hanna" initials="HG" userId="S::hheycke@deloitte.com::e4cc7247-4043-4770-90e4-0b2d24592483" providerId="AD"/>
  <p188:author id="{30891FB5-6971-A079-B2A9-122901A153B9}" name="Garcia, Casey" initials="GC" userId="S::casgarcia@deloitte.com::97ae5c4f-cdec-4b69-881b-e4894e23be7e" providerId="AD"/>
  <p188:author id="{6EE455B9-BC56-0475-50E8-139C89C04384}" name="Murphy, Katie" initials="KM" userId="Murphy, Katie" providerId="None"/>
  <p188:author id="{85A64BEF-71CD-060B-5F85-8B0F616E827E}" name="O'Casey, Liam" initials="LO" userId="S::locasey@deloitte.com::910ad9b3-a79a-44db-ab48-de6bd46372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ryl Gardner" initials="CG" lastIdx="16" clrIdx="0">
    <p:extLst>
      <p:ext uri="{19B8F6BF-5375-455C-9EA6-DF929625EA0E}">
        <p15:presenceInfo xmlns:p15="http://schemas.microsoft.com/office/powerpoint/2012/main" userId="53e7693d49382194" providerId="Windows Live"/>
      </p:ext>
    </p:extLst>
  </p:cmAuthor>
  <p:cmAuthor id="2" name="Dianne Faup" initials="DF" lastIdx="13" clrIdx="1">
    <p:extLst>
      <p:ext uri="{19B8F6BF-5375-455C-9EA6-DF929625EA0E}">
        <p15:presenceInfo xmlns:p15="http://schemas.microsoft.com/office/powerpoint/2012/main" userId="S::dianne@speirehcs.com::1cb2a937-81ba-45a8-8eee-9fe963fcf675" providerId="AD"/>
      </p:ext>
    </p:extLst>
  </p:cmAuthor>
  <p:cmAuthor id="3" name="Wu, Duke" initials="WD" lastIdx="4" clrIdx="2">
    <p:extLst>
      <p:ext uri="{19B8F6BF-5375-455C-9EA6-DF929625EA0E}">
        <p15:presenceInfo xmlns:p15="http://schemas.microsoft.com/office/powerpoint/2012/main" userId="S::duwu@deloitte.com::a03638a5-5741-45dd-b74b-a978afbbf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F"/>
    <a:srgbClr val="00B06F"/>
    <a:srgbClr val="006181"/>
    <a:srgbClr val="00798F"/>
    <a:srgbClr val="7FD2E8"/>
    <a:srgbClr val="FFFFFF"/>
    <a:srgbClr val="E6E6E6"/>
    <a:srgbClr val="8CC63F"/>
    <a:srgbClr val="F2F7F9"/>
    <a:srgbClr val="006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FD7F3-CCF1-4159-8791-5C8C42AD97EA}" v="8" dt="2025-02-13T14:35:28.801"/>
    <p1510:client id="{53F5AEE7-8F0C-1D88-C98B-DEFE0B640912}" v="14" dt="2025-02-13T16:02:04.921"/>
    <p1510:client id="{BF8FF4A8-E3B3-495B-BE6E-515649005F0E}" v="328" dt="2025-02-13T18:42:27.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Frasqueri" userId="S::afrasqueri@georgiaaccess.ga.gov::f19f240a-2e72-479c-995e-9688a734e1b3" providerId="AD" clId="Web-{53F5AEE7-8F0C-1D88-C98B-DEFE0B640912}"/>
    <pc:docChg chg="mod modSld">
      <pc:chgData name="Alexandra Frasqueri" userId="S::afrasqueri@georgiaaccess.ga.gov::f19f240a-2e72-479c-995e-9688a734e1b3" providerId="AD" clId="Web-{53F5AEE7-8F0C-1D88-C98B-DEFE0B640912}" dt="2025-02-13T16:02:04.921" v="7" actId="688"/>
      <pc:docMkLst>
        <pc:docMk/>
      </pc:docMkLst>
      <pc:sldChg chg="modSp">
        <pc:chgData name="Alexandra Frasqueri" userId="S::afrasqueri@georgiaaccess.ga.gov::f19f240a-2e72-479c-995e-9688a734e1b3" providerId="AD" clId="Web-{53F5AEE7-8F0C-1D88-C98B-DEFE0B640912}" dt="2025-02-13T15:59:22.199" v="2" actId="20577"/>
        <pc:sldMkLst>
          <pc:docMk/>
          <pc:sldMk cId="1160077409" sldId="2147480559"/>
        </pc:sldMkLst>
        <pc:spChg chg="mod">
          <ac:chgData name="Alexandra Frasqueri" userId="S::afrasqueri@georgiaaccess.ga.gov::f19f240a-2e72-479c-995e-9688a734e1b3" providerId="AD" clId="Web-{53F5AEE7-8F0C-1D88-C98B-DEFE0B640912}" dt="2025-02-13T15:59:22.199" v="2" actId="20577"/>
          <ac:spMkLst>
            <pc:docMk/>
            <pc:sldMk cId="1160077409" sldId="2147480559"/>
            <ac:spMk id="39" creationId="{62DA24D5-EADB-FD35-7EB5-0497EA125DC7}"/>
          </ac:spMkLst>
        </pc:spChg>
      </pc:sldChg>
      <pc:sldChg chg="modSp">
        <pc:chgData name="Alexandra Frasqueri" userId="S::afrasqueri@georgiaaccess.ga.gov::f19f240a-2e72-479c-995e-9688a734e1b3" providerId="AD" clId="Web-{53F5AEE7-8F0C-1D88-C98B-DEFE0B640912}" dt="2025-02-13T16:02:04.921" v="7" actId="688"/>
        <pc:sldMkLst>
          <pc:docMk/>
          <pc:sldMk cId="861022046" sldId="2147480563"/>
        </pc:sldMkLst>
        <pc:spChg chg="mod">
          <ac:chgData name="Alexandra Frasqueri" userId="S::afrasqueri@georgiaaccess.ga.gov::f19f240a-2e72-479c-995e-9688a734e1b3" providerId="AD" clId="Web-{53F5AEE7-8F0C-1D88-C98B-DEFE0B640912}" dt="2025-02-13T16:02:04.921" v="7" actId="688"/>
          <ac:spMkLst>
            <pc:docMk/>
            <pc:sldMk cId="861022046" sldId="2147480563"/>
            <ac:spMk id="13" creationId="{7C169002-AED6-3ED9-0F1C-2A9A756D27A3}"/>
          </ac:spMkLst>
        </pc:spChg>
      </pc:sldChg>
    </pc:docChg>
  </pc:docChgLst>
  <pc:docChgLst>
    <pc:chgData name="O'Casey, Liam" userId="910ad9b3-a79a-44db-ab48-de6bd4637208" providerId="ADAL" clId="{BF8FF4A8-E3B3-495B-BE6E-515649005F0E}"/>
    <pc:docChg chg="undo redo custSel modSld modMainMaster">
      <pc:chgData name="O'Casey, Liam" userId="910ad9b3-a79a-44db-ab48-de6bd4637208" providerId="ADAL" clId="{BF8FF4A8-E3B3-495B-BE6E-515649005F0E}" dt="2025-02-13T18:42:27.334" v="647"/>
      <pc:docMkLst>
        <pc:docMk/>
      </pc:docMkLst>
      <pc:sldChg chg="addSp delSp modSp mod">
        <pc:chgData name="O'Casey, Liam" userId="910ad9b3-a79a-44db-ab48-de6bd4637208" providerId="ADAL" clId="{BF8FF4A8-E3B3-495B-BE6E-515649005F0E}" dt="2025-02-13T16:52:29.900" v="606" actId="478"/>
        <pc:sldMkLst>
          <pc:docMk/>
          <pc:sldMk cId="1002740706" sldId="12031"/>
        </pc:sldMkLst>
        <pc:spChg chg="add del mod">
          <ac:chgData name="O'Casey, Liam" userId="910ad9b3-a79a-44db-ab48-de6bd4637208" providerId="ADAL" clId="{BF8FF4A8-E3B3-495B-BE6E-515649005F0E}" dt="2025-02-13T16:52:29.900" v="606" actId="478"/>
          <ac:spMkLst>
            <pc:docMk/>
            <pc:sldMk cId="1002740706" sldId="12031"/>
            <ac:spMk id="22" creationId="{5102C6BE-7260-4395-7DAC-28F9C2CC169A}"/>
          </ac:spMkLst>
        </pc:spChg>
      </pc:sldChg>
      <pc:sldChg chg="addSp delSp modSp mod addCm delCm modCm">
        <pc:chgData name="O'Casey, Liam" userId="910ad9b3-a79a-44db-ab48-de6bd4637208" providerId="ADAL" clId="{BF8FF4A8-E3B3-495B-BE6E-515649005F0E}" dt="2025-02-13T14:43:51.521" v="585"/>
        <pc:sldMkLst>
          <pc:docMk/>
          <pc:sldMk cId="1314149204" sldId="2145704381"/>
        </pc:sldMkLst>
        <pc:spChg chg="add mod">
          <ac:chgData name="O'Casey, Liam" userId="910ad9b3-a79a-44db-ab48-de6bd4637208" providerId="ADAL" clId="{BF8FF4A8-E3B3-495B-BE6E-515649005F0E}" dt="2025-02-12T16:05:18.852" v="147"/>
          <ac:spMkLst>
            <pc:docMk/>
            <pc:sldMk cId="1314149204" sldId="2145704381"/>
            <ac:spMk id="2" creationId="{9729070B-0CAF-D4B0-87FE-632661782FCB}"/>
          </ac:spMkLst>
        </pc:spChg>
        <pc:spChg chg="add mod">
          <ac:chgData name="O'Casey, Liam" userId="910ad9b3-a79a-44db-ab48-de6bd4637208" providerId="ADAL" clId="{BF8FF4A8-E3B3-495B-BE6E-515649005F0E}" dt="2025-02-12T16:05:18.852" v="147"/>
          <ac:spMkLst>
            <pc:docMk/>
            <pc:sldMk cId="1314149204" sldId="2145704381"/>
            <ac:spMk id="3" creationId="{A46DA19B-2303-1E42-2534-204CBD8E0666}"/>
          </ac:spMkLst>
        </pc:spChg>
        <pc:spChg chg="add mod">
          <ac:chgData name="O'Casey, Liam" userId="910ad9b3-a79a-44db-ab48-de6bd4637208" providerId="ADAL" clId="{BF8FF4A8-E3B3-495B-BE6E-515649005F0E}" dt="2025-02-12T16:06:32.033" v="181" actId="1076"/>
          <ac:spMkLst>
            <pc:docMk/>
            <pc:sldMk cId="1314149204" sldId="2145704381"/>
            <ac:spMk id="4" creationId="{5BB7888C-6C9B-8094-EDB5-640EC5D8C93E}"/>
          </ac:spMkLst>
        </pc:spChg>
        <pc:spChg chg="add mod">
          <ac:chgData name="O'Casey, Liam" userId="910ad9b3-a79a-44db-ab48-de6bd4637208" providerId="ADAL" clId="{BF8FF4A8-E3B3-495B-BE6E-515649005F0E}" dt="2025-02-12T16:05:48.914" v="165" actId="1076"/>
          <ac:spMkLst>
            <pc:docMk/>
            <pc:sldMk cId="1314149204" sldId="2145704381"/>
            <ac:spMk id="5" creationId="{5FA181BD-78EF-26D2-F377-17701B3065D1}"/>
          </ac:spMkLst>
        </pc:spChg>
        <pc:spChg chg="add mod">
          <ac:chgData name="O'Casey, Liam" userId="910ad9b3-a79a-44db-ab48-de6bd4637208" providerId="ADAL" clId="{BF8FF4A8-E3B3-495B-BE6E-515649005F0E}" dt="2025-02-12T16:05:18.852" v="147"/>
          <ac:spMkLst>
            <pc:docMk/>
            <pc:sldMk cId="1314149204" sldId="2145704381"/>
            <ac:spMk id="8" creationId="{4BB7228C-DFF2-BA93-8CD4-AA91ACABD7C2}"/>
          </ac:spMkLst>
        </pc:spChg>
        <pc:spChg chg="add mod">
          <ac:chgData name="O'Casey, Liam" userId="910ad9b3-a79a-44db-ab48-de6bd4637208" providerId="ADAL" clId="{BF8FF4A8-E3B3-495B-BE6E-515649005F0E}" dt="2025-02-12T16:06:51.384" v="187" actId="20577"/>
          <ac:spMkLst>
            <pc:docMk/>
            <pc:sldMk cId="1314149204" sldId="2145704381"/>
            <ac:spMk id="9" creationId="{2FD63322-9BF0-B587-3EE9-473ED510DBAF}"/>
          </ac:spMkLst>
        </pc:spChg>
        <pc:spChg chg="add mod">
          <ac:chgData name="O'Casey, Liam" userId="910ad9b3-a79a-44db-ab48-de6bd4637208" providerId="ADAL" clId="{BF8FF4A8-E3B3-495B-BE6E-515649005F0E}" dt="2025-02-12T16:05:18.852" v="147"/>
          <ac:spMkLst>
            <pc:docMk/>
            <pc:sldMk cId="1314149204" sldId="2145704381"/>
            <ac:spMk id="15" creationId="{6231374F-A9C5-DA25-29F0-67F35DB7FDE9}"/>
          </ac:spMkLst>
        </pc:spChg>
        <pc:spChg chg="add mod">
          <ac:chgData name="O'Casey, Liam" userId="910ad9b3-a79a-44db-ab48-de6bd4637208" providerId="ADAL" clId="{BF8FF4A8-E3B3-495B-BE6E-515649005F0E}" dt="2025-02-12T16:05:18.852" v="147"/>
          <ac:spMkLst>
            <pc:docMk/>
            <pc:sldMk cId="1314149204" sldId="2145704381"/>
            <ac:spMk id="20" creationId="{BB46329C-7105-637B-0332-ADEF5AFF5C0C}"/>
          </ac:spMkLst>
        </pc:spChg>
        <pc:spChg chg="add mod">
          <ac:chgData name="O'Casey, Liam" userId="910ad9b3-a79a-44db-ab48-de6bd4637208" providerId="ADAL" clId="{BF8FF4A8-E3B3-495B-BE6E-515649005F0E}" dt="2025-02-12T16:07:41.608" v="190" actId="113"/>
          <ac:spMkLst>
            <pc:docMk/>
            <pc:sldMk cId="1314149204" sldId="2145704381"/>
            <ac:spMk id="21" creationId="{1602A840-17F4-EEDE-E84D-0FB68C4C1CB5}"/>
          </ac:spMkLst>
        </pc:spChg>
        <pc:spChg chg="add mod">
          <ac:chgData name="O'Casey, Liam" userId="910ad9b3-a79a-44db-ab48-de6bd4637208" providerId="ADAL" clId="{BF8FF4A8-E3B3-495B-BE6E-515649005F0E}" dt="2025-02-12T16:06:28.958" v="180" actId="1076"/>
          <ac:spMkLst>
            <pc:docMk/>
            <pc:sldMk cId="1314149204" sldId="2145704381"/>
            <ac:spMk id="22" creationId="{85848364-08F8-540E-8E22-AA218D15767D}"/>
          </ac:spMkLst>
        </pc:spChg>
        <pc:spChg chg="add mod">
          <ac:chgData name="O'Casey, Liam" userId="910ad9b3-a79a-44db-ab48-de6bd4637208" providerId="ADAL" clId="{BF8FF4A8-E3B3-495B-BE6E-515649005F0E}" dt="2025-02-12T16:05:18.852" v="147"/>
          <ac:spMkLst>
            <pc:docMk/>
            <pc:sldMk cId="1314149204" sldId="2145704381"/>
            <ac:spMk id="23" creationId="{53C7DC95-A2F3-939C-01C1-E1580713D38A}"/>
          </ac:spMkLst>
        </pc:spChg>
        <pc:spChg chg="add mod">
          <ac:chgData name="O'Casey, Liam" userId="910ad9b3-a79a-44db-ab48-de6bd4637208" providerId="ADAL" clId="{BF8FF4A8-E3B3-495B-BE6E-515649005F0E}" dt="2025-02-13T14:14:11.680" v="453" actId="20577"/>
          <ac:spMkLst>
            <pc:docMk/>
            <pc:sldMk cId="1314149204" sldId="2145704381"/>
            <ac:spMk id="24" creationId="{7BC49C30-A151-C658-BB32-84975178815D}"/>
          </ac:spMkLst>
        </pc:spChg>
        <pc:spChg chg="add mod">
          <ac:chgData name="O'Casey, Liam" userId="910ad9b3-a79a-44db-ab48-de6bd4637208" providerId="ADAL" clId="{BF8FF4A8-E3B3-495B-BE6E-515649005F0E}" dt="2025-02-12T16:05:18.852" v="147"/>
          <ac:spMkLst>
            <pc:docMk/>
            <pc:sldMk cId="1314149204" sldId="2145704381"/>
            <ac:spMk id="25" creationId="{4CB02E97-0741-D308-495B-EC8520EC8CA3}"/>
          </ac:spMkLst>
        </pc:spChg>
        <pc:spChg chg="add mod">
          <ac:chgData name="O'Casey, Liam" userId="910ad9b3-a79a-44db-ab48-de6bd4637208" providerId="ADAL" clId="{BF8FF4A8-E3B3-495B-BE6E-515649005F0E}" dt="2025-02-12T16:05:18.852" v="147"/>
          <ac:spMkLst>
            <pc:docMk/>
            <pc:sldMk cId="1314149204" sldId="2145704381"/>
            <ac:spMk id="26" creationId="{62651D7D-1BCD-B211-1281-C4781E9AF4FE}"/>
          </ac:spMkLst>
        </pc:spChg>
        <pc:spChg chg="add mod">
          <ac:chgData name="O'Casey, Liam" userId="910ad9b3-a79a-44db-ab48-de6bd4637208" providerId="ADAL" clId="{BF8FF4A8-E3B3-495B-BE6E-515649005F0E}" dt="2025-02-13T14:14:22.135" v="483" actId="20577"/>
          <ac:spMkLst>
            <pc:docMk/>
            <pc:sldMk cId="1314149204" sldId="2145704381"/>
            <ac:spMk id="27" creationId="{0CEE5D0D-4285-81CC-5A2B-E0B72A4D47D1}"/>
          </ac:spMkLst>
        </pc:spChg>
        <pc:spChg chg="mod">
          <ac:chgData name="O'Casey, Liam" userId="910ad9b3-a79a-44db-ab48-de6bd4637208" providerId="ADAL" clId="{BF8FF4A8-E3B3-495B-BE6E-515649005F0E}" dt="2025-02-12T16:05:18.852" v="147"/>
          <ac:spMkLst>
            <pc:docMk/>
            <pc:sldMk cId="1314149204" sldId="2145704381"/>
            <ac:spMk id="33" creationId="{A942AD33-2581-B52F-97E3-FE58A30BDCB5}"/>
          </ac:spMkLst>
        </pc:spChg>
        <pc:spChg chg="mod">
          <ac:chgData name="O'Casey, Liam" userId="910ad9b3-a79a-44db-ab48-de6bd4637208" providerId="ADAL" clId="{BF8FF4A8-E3B3-495B-BE6E-515649005F0E}" dt="2025-02-12T16:05:18.852" v="147"/>
          <ac:spMkLst>
            <pc:docMk/>
            <pc:sldMk cId="1314149204" sldId="2145704381"/>
            <ac:spMk id="34" creationId="{2EF4A16B-C1FE-4343-DF3D-0A5C53BE3629}"/>
          </ac:spMkLst>
        </pc:spChg>
        <pc:spChg chg="mod">
          <ac:chgData name="O'Casey, Liam" userId="910ad9b3-a79a-44db-ab48-de6bd4637208" providerId="ADAL" clId="{BF8FF4A8-E3B3-495B-BE6E-515649005F0E}" dt="2025-02-12T16:05:18.852" v="147"/>
          <ac:spMkLst>
            <pc:docMk/>
            <pc:sldMk cId="1314149204" sldId="2145704381"/>
            <ac:spMk id="35" creationId="{943500F9-24FC-505C-885A-036FF5E8D2DB}"/>
          </ac:spMkLst>
        </pc:spChg>
        <pc:spChg chg="mod">
          <ac:chgData name="O'Casey, Liam" userId="910ad9b3-a79a-44db-ab48-de6bd4637208" providerId="ADAL" clId="{BF8FF4A8-E3B3-495B-BE6E-515649005F0E}" dt="2025-02-12T16:05:18.852" v="147"/>
          <ac:spMkLst>
            <pc:docMk/>
            <pc:sldMk cId="1314149204" sldId="2145704381"/>
            <ac:spMk id="36" creationId="{F32A4BC7-2C47-AC32-5D48-12AA227F19A3}"/>
          </ac:spMkLst>
        </pc:spChg>
        <pc:spChg chg="mod">
          <ac:chgData name="O'Casey, Liam" userId="910ad9b3-a79a-44db-ab48-de6bd4637208" providerId="ADAL" clId="{BF8FF4A8-E3B3-495B-BE6E-515649005F0E}" dt="2025-02-12T16:05:18.852" v="147"/>
          <ac:spMkLst>
            <pc:docMk/>
            <pc:sldMk cId="1314149204" sldId="2145704381"/>
            <ac:spMk id="39" creationId="{7F90315D-3EE2-A092-632B-2F179135400C}"/>
          </ac:spMkLst>
        </pc:spChg>
        <pc:spChg chg="mod">
          <ac:chgData name="O'Casey, Liam" userId="910ad9b3-a79a-44db-ab48-de6bd4637208" providerId="ADAL" clId="{BF8FF4A8-E3B3-495B-BE6E-515649005F0E}" dt="2025-02-12T16:05:18.852" v="147"/>
          <ac:spMkLst>
            <pc:docMk/>
            <pc:sldMk cId="1314149204" sldId="2145704381"/>
            <ac:spMk id="40" creationId="{75536775-6ED6-C427-6528-505D69CADFCC}"/>
          </ac:spMkLst>
        </pc:spChg>
        <pc:spChg chg="mod">
          <ac:chgData name="O'Casey, Liam" userId="910ad9b3-a79a-44db-ab48-de6bd4637208" providerId="ADAL" clId="{BF8FF4A8-E3B3-495B-BE6E-515649005F0E}" dt="2025-02-12T16:05:18.852" v="147"/>
          <ac:spMkLst>
            <pc:docMk/>
            <pc:sldMk cId="1314149204" sldId="2145704381"/>
            <ac:spMk id="41" creationId="{024BB9E8-3842-D3B3-85EC-BC6320847297}"/>
          </ac:spMkLst>
        </pc:spChg>
        <pc:spChg chg="mod">
          <ac:chgData name="O'Casey, Liam" userId="910ad9b3-a79a-44db-ab48-de6bd4637208" providerId="ADAL" clId="{BF8FF4A8-E3B3-495B-BE6E-515649005F0E}" dt="2025-02-12T16:05:18.852" v="147"/>
          <ac:spMkLst>
            <pc:docMk/>
            <pc:sldMk cId="1314149204" sldId="2145704381"/>
            <ac:spMk id="42" creationId="{10AE03F4-95B5-D38C-84C3-65FAFD46609A}"/>
          </ac:spMkLst>
        </pc:spChg>
        <pc:spChg chg="mod">
          <ac:chgData name="O'Casey, Liam" userId="910ad9b3-a79a-44db-ab48-de6bd4637208" providerId="ADAL" clId="{BF8FF4A8-E3B3-495B-BE6E-515649005F0E}" dt="2025-02-12T16:05:18.852" v="147"/>
          <ac:spMkLst>
            <pc:docMk/>
            <pc:sldMk cId="1314149204" sldId="2145704381"/>
            <ac:spMk id="46" creationId="{E5B9A020-EA62-5C98-6ECE-64BBEA900C87}"/>
          </ac:spMkLst>
        </pc:spChg>
        <pc:spChg chg="mod">
          <ac:chgData name="O'Casey, Liam" userId="910ad9b3-a79a-44db-ab48-de6bd4637208" providerId="ADAL" clId="{BF8FF4A8-E3B3-495B-BE6E-515649005F0E}" dt="2025-02-12T16:05:18.852" v="147"/>
          <ac:spMkLst>
            <pc:docMk/>
            <pc:sldMk cId="1314149204" sldId="2145704381"/>
            <ac:spMk id="47" creationId="{A3A87AA9-6390-8000-F982-92A294C52ED1}"/>
          </ac:spMkLst>
        </pc:spChg>
        <pc:spChg chg="mod">
          <ac:chgData name="O'Casey, Liam" userId="910ad9b3-a79a-44db-ab48-de6bd4637208" providerId="ADAL" clId="{BF8FF4A8-E3B3-495B-BE6E-515649005F0E}" dt="2025-02-12T16:05:18.852" v="147"/>
          <ac:spMkLst>
            <pc:docMk/>
            <pc:sldMk cId="1314149204" sldId="2145704381"/>
            <ac:spMk id="48" creationId="{90DE3F56-42BB-2EF7-5DC1-F58182DBB788}"/>
          </ac:spMkLst>
        </pc:spChg>
        <pc:spChg chg="mod">
          <ac:chgData name="O'Casey, Liam" userId="910ad9b3-a79a-44db-ab48-de6bd4637208" providerId="ADAL" clId="{BF8FF4A8-E3B3-495B-BE6E-515649005F0E}" dt="2025-02-12T16:05:18.852" v="147"/>
          <ac:spMkLst>
            <pc:docMk/>
            <pc:sldMk cId="1314149204" sldId="2145704381"/>
            <ac:spMk id="49" creationId="{36B67365-5AE1-25E5-F9C9-18243023CE2B}"/>
          </ac:spMkLst>
        </pc:spChg>
        <pc:spChg chg="mod">
          <ac:chgData name="O'Casey, Liam" userId="910ad9b3-a79a-44db-ab48-de6bd4637208" providerId="ADAL" clId="{BF8FF4A8-E3B3-495B-BE6E-515649005F0E}" dt="2025-02-12T16:05:18.852" v="147"/>
          <ac:spMkLst>
            <pc:docMk/>
            <pc:sldMk cId="1314149204" sldId="2145704381"/>
            <ac:spMk id="52" creationId="{A341DB10-A6AA-1533-A186-C4EE7233204F}"/>
          </ac:spMkLst>
        </pc:spChg>
        <pc:spChg chg="mod">
          <ac:chgData name="O'Casey, Liam" userId="910ad9b3-a79a-44db-ab48-de6bd4637208" providerId="ADAL" clId="{BF8FF4A8-E3B3-495B-BE6E-515649005F0E}" dt="2025-02-12T16:05:18.852" v="147"/>
          <ac:spMkLst>
            <pc:docMk/>
            <pc:sldMk cId="1314149204" sldId="2145704381"/>
            <ac:spMk id="53" creationId="{5DE180FD-A748-47E7-E8BD-260E5CBED0D9}"/>
          </ac:spMkLst>
        </pc:spChg>
        <pc:spChg chg="mod">
          <ac:chgData name="O'Casey, Liam" userId="910ad9b3-a79a-44db-ab48-de6bd4637208" providerId="ADAL" clId="{BF8FF4A8-E3B3-495B-BE6E-515649005F0E}" dt="2025-02-12T16:05:18.852" v="147"/>
          <ac:spMkLst>
            <pc:docMk/>
            <pc:sldMk cId="1314149204" sldId="2145704381"/>
            <ac:spMk id="54" creationId="{793D562D-AFD4-D269-11B5-37D89AA5D7F7}"/>
          </ac:spMkLst>
        </pc:spChg>
        <pc:spChg chg="mod">
          <ac:chgData name="O'Casey, Liam" userId="910ad9b3-a79a-44db-ab48-de6bd4637208" providerId="ADAL" clId="{BF8FF4A8-E3B3-495B-BE6E-515649005F0E}" dt="2025-02-12T16:05:18.852" v="147"/>
          <ac:spMkLst>
            <pc:docMk/>
            <pc:sldMk cId="1314149204" sldId="2145704381"/>
            <ac:spMk id="55" creationId="{F687337F-A905-6108-296D-7F5CE6009A77}"/>
          </ac:spMkLst>
        </pc:spChg>
        <pc:spChg chg="mod">
          <ac:chgData name="O'Casey, Liam" userId="910ad9b3-a79a-44db-ab48-de6bd4637208" providerId="ADAL" clId="{BF8FF4A8-E3B3-495B-BE6E-515649005F0E}" dt="2025-02-12T16:05:18.852" v="147"/>
          <ac:spMkLst>
            <pc:docMk/>
            <pc:sldMk cId="1314149204" sldId="2145704381"/>
            <ac:spMk id="58" creationId="{88AA12B2-0B01-90D7-7E09-46350796C601}"/>
          </ac:spMkLst>
        </pc:spChg>
        <pc:spChg chg="mod">
          <ac:chgData name="O'Casey, Liam" userId="910ad9b3-a79a-44db-ab48-de6bd4637208" providerId="ADAL" clId="{BF8FF4A8-E3B3-495B-BE6E-515649005F0E}" dt="2025-02-12T16:05:18.852" v="147"/>
          <ac:spMkLst>
            <pc:docMk/>
            <pc:sldMk cId="1314149204" sldId="2145704381"/>
            <ac:spMk id="59" creationId="{58D2F8E9-A2F2-94F1-1AFE-BB5A110B77E8}"/>
          </ac:spMkLst>
        </pc:spChg>
        <pc:spChg chg="mod">
          <ac:chgData name="O'Casey, Liam" userId="910ad9b3-a79a-44db-ab48-de6bd4637208" providerId="ADAL" clId="{BF8FF4A8-E3B3-495B-BE6E-515649005F0E}" dt="2025-02-12T16:05:18.852" v="147"/>
          <ac:spMkLst>
            <pc:docMk/>
            <pc:sldMk cId="1314149204" sldId="2145704381"/>
            <ac:spMk id="60" creationId="{A6072B46-9E9B-52F6-187C-0A06BB5876DB}"/>
          </ac:spMkLst>
        </pc:spChg>
        <pc:spChg chg="mod">
          <ac:chgData name="O'Casey, Liam" userId="910ad9b3-a79a-44db-ab48-de6bd4637208" providerId="ADAL" clId="{BF8FF4A8-E3B3-495B-BE6E-515649005F0E}" dt="2025-02-12T16:05:18.852" v="147"/>
          <ac:spMkLst>
            <pc:docMk/>
            <pc:sldMk cId="1314149204" sldId="2145704381"/>
            <ac:spMk id="61" creationId="{83E3A936-9E93-0D8E-8D27-E6C98ABD6157}"/>
          </ac:spMkLst>
        </pc:spChg>
        <pc:grpChg chg="add del">
          <ac:chgData name="O'Casey, Liam" userId="910ad9b3-a79a-44db-ab48-de6bd4637208" providerId="ADAL" clId="{BF8FF4A8-E3B3-495B-BE6E-515649005F0E}" dt="2025-02-12T16:05:25.335" v="149" actId="478"/>
          <ac:grpSpMkLst>
            <pc:docMk/>
            <pc:sldMk cId="1314149204" sldId="2145704381"/>
            <ac:grpSpMk id="10" creationId="{155C0B6D-E50D-5C6B-CE27-ED3D0D288A8F}"/>
          </ac:grpSpMkLst>
        </pc:grpChg>
        <pc:grpChg chg="add del">
          <ac:chgData name="O'Casey, Liam" userId="910ad9b3-a79a-44db-ab48-de6bd4637208" providerId="ADAL" clId="{BF8FF4A8-E3B3-495B-BE6E-515649005F0E}" dt="2025-02-12T16:05:25.335" v="149" actId="478"/>
          <ac:grpSpMkLst>
            <pc:docMk/>
            <pc:sldMk cId="1314149204" sldId="2145704381"/>
            <ac:grpSpMk id="11" creationId="{FE35401E-BD37-6FC0-6E7C-F7A67F26961E}"/>
          </ac:grpSpMkLst>
        </pc:grpChg>
        <pc:grpChg chg="add del">
          <ac:chgData name="O'Casey, Liam" userId="910ad9b3-a79a-44db-ab48-de6bd4637208" providerId="ADAL" clId="{BF8FF4A8-E3B3-495B-BE6E-515649005F0E}" dt="2025-02-12T16:05:25.335" v="149" actId="478"/>
          <ac:grpSpMkLst>
            <pc:docMk/>
            <pc:sldMk cId="1314149204" sldId="2145704381"/>
            <ac:grpSpMk id="12" creationId="{1CC76CCE-E912-5BAF-B83E-17963B6C3383}"/>
          </ac:grpSpMkLst>
        </pc:grpChg>
        <pc:grpChg chg="add del">
          <ac:chgData name="O'Casey, Liam" userId="910ad9b3-a79a-44db-ab48-de6bd4637208" providerId="ADAL" clId="{BF8FF4A8-E3B3-495B-BE6E-515649005F0E}" dt="2025-02-12T16:05:25.335" v="149" actId="478"/>
          <ac:grpSpMkLst>
            <pc:docMk/>
            <pc:sldMk cId="1314149204" sldId="2145704381"/>
            <ac:grpSpMk id="14" creationId="{A091E03F-2C41-FF4C-3B91-72E1519DE3B6}"/>
          </ac:grpSpMkLst>
        </pc:grpChg>
        <pc:grpChg chg="add mod">
          <ac:chgData name="O'Casey, Liam" userId="910ad9b3-a79a-44db-ab48-de6bd4637208" providerId="ADAL" clId="{BF8FF4A8-E3B3-495B-BE6E-515649005F0E}" dt="2025-02-12T16:05:18.852" v="147"/>
          <ac:grpSpMkLst>
            <pc:docMk/>
            <pc:sldMk cId="1314149204" sldId="2145704381"/>
            <ac:grpSpMk id="28" creationId="{AF4D4ACF-4F6C-2D5F-CB77-B0DEAF53CC82}"/>
          </ac:grpSpMkLst>
        </pc:grpChg>
        <pc:grpChg chg="mod">
          <ac:chgData name="O'Casey, Liam" userId="910ad9b3-a79a-44db-ab48-de6bd4637208" providerId="ADAL" clId="{BF8FF4A8-E3B3-495B-BE6E-515649005F0E}" dt="2025-02-12T16:05:18.852" v="147"/>
          <ac:grpSpMkLst>
            <pc:docMk/>
            <pc:sldMk cId="1314149204" sldId="2145704381"/>
            <ac:grpSpMk id="29" creationId="{E0B38C24-00D2-0283-D6C1-B20293E1DE68}"/>
          </ac:grpSpMkLst>
        </pc:grpChg>
        <pc:grpChg chg="add mod">
          <ac:chgData name="O'Casey, Liam" userId="910ad9b3-a79a-44db-ab48-de6bd4637208" providerId="ADAL" clId="{BF8FF4A8-E3B3-495B-BE6E-515649005F0E}" dt="2025-02-12T16:05:18.852" v="147"/>
          <ac:grpSpMkLst>
            <pc:docMk/>
            <pc:sldMk cId="1314149204" sldId="2145704381"/>
            <ac:grpSpMk id="37" creationId="{23E26A03-E770-482C-1202-4C55117B35DB}"/>
          </ac:grpSpMkLst>
        </pc:grpChg>
        <pc:grpChg chg="mod">
          <ac:chgData name="O'Casey, Liam" userId="910ad9b3-a79a-44db-ab48-de6bd4637208" providerId="ADAL" clId="{BF8FF4A8-E3B3-495B-BE6E-515649005F0E}" dt="2025-02-12T16:05:18.852" v="147"/>
          <ac:grpSpMkLst>
            <pc:docMk/>
            <pc:sldMk cId="1314149204" sldId="2145704381"/>
            <ac:grpSpMk id="38" creationId="{C9C20EC5-7F09-BC88-E34C-25155175EA4C}"/>
          </ac:grpSpMkLst>
        </pc:grpChg>
        <pc:grpChg chg="add mod">
          <ac:chgData name="O'Casey, Liam" userId="910ad9b3-a79a-44db-ab48-de6bd4637208" providerId="ADAL" clId="{BF8FF4A8-E3B3-495B-BE6E-515649005F0E}" dt="2025-02-12T16:05:18.852" v="147"/>
          <ac:grpSpMkLst>
            <pc:docMk/>
            <pc:sldMk cId="1314149204" sldId="2145704381"/>
            <ac:grpSpMk id="43" creationId="{02299A13-D561-4EAF-BD12-A28E579F8362}"/>
          </ac:grpSpMkLst>
        </pc:grpChg>
        <pc:grpChg chg="mod">
          <ac:chgData name="O'Casey, Liam" userId="910ad9b3-a79a-44db-ab48-de6bd4637208" providerId="ADAL" clId="{BF8FF4A8-E3B3-495B-BE6E-515649005F0E}" dt="2025-02-12T16:05:18.852" v="147"/>
          <ac:grpSpMkLst>
            <pc:docMk/>
            <pc:sldMk cId="1314149204" sldId="2145704381"/>
            <ac:grpSpMk id="45" creationId="{D10FECC5-65B9-198A-A7B7-88C706D23DFF}"/>
          </ac:grpSpMkLst>
        </pc:grpChg>
        <pc:grpChg chg="add mod">
          <ac:chgData name="O'Casey, Liam" userId="910ad9b3-a79a-44db-ab48-de6bd4637208" providerId="ADAL" clId="{BF8FF4A8-E3B3-495B-BE6E-515649005F0E}" dt="2025-02-12T16:05:18.852" v="147"/>
          <ac:grpSpMkLst>
            <pc:docMk/>
            <pc:sldMk cId="1314149204" sldId="2145704381"/>
            <ac:grpSpMk id="50" creationId="{5DFC61CB-CB83-9FFE-9EE7-C8E2F96D1F56}"/>
          </ac:grpSpMkLst>
        </pc:grpChg>
        <pc:grpChg chg="mod">
          <ac:chgData name="O'Casey, Liam" userId="910ad9b3-a79a-44db-ab48-de6bd4637208" providerId="ADAL" clId="{BF8FF4A8-E3B3-495B-BE6E-515649005F0E}" dt="2025-02-12T16:05:18.852" v="147"/>
          <ac:grpSpMkLst>
            <pc:docMk/>
            <pc:sldMk cId="1314149204" sldId="2145704381"/>
            <ac:grpSpMk id="51" creationId="{86484941-AF01-E2A2-7D57-935D133662F5}"/>
          </ac:grpSpMkLst>
        </pc:grpChg>
        <pc:grpChg chg="add mod">
          <ac:chgData name="O'Casey, Liam" userId="910ad9b3-a79a-44db-ab48-de6bd4637208" providerId="ADAL" clId="{BF8FF4A8-E3B3-495B-BE6E-515649005F0E}" dt="2025-02-12T16:05:18.852" v="147"/>
          <ac:grpSpMkLst>
            <pc:docMk/>
            <pc:sldMk cId="1314149204" sldId="2145704381"/>
            <ac:grpSpMk id="56" creationId="{F895AACD-7E11-F4A7-E82E-C9996737D5F5}"/>
          </ac:grpSpMkLst>
        </pc:grpChg>
        <pc:grpChg chg="mod">
          <ac:chgData name="O'Casey, Liam" userId="910ad9b3-a79a-44db-ab48-de6bd4637208" providerId="ADAL" clId="{BF8FF4A8-E3B3-495B-BE6E-515649005F0E}" dt="2025-02-12T16:05:18.852" v="147"/>
          <ac:grpSpMkLst>
            <pc:docMk/>
            <pc:sldMk cId="1314149204" sldId="2145704381"/>
            <ac:grpSpMk id="57" creationId="{68184CE0-4420-DE67-CD42-99704EFE991F}"/>
          </ac:grpSpMkLst>
        </pc:grpChg>
        <pc:extLst>
          <p:ext xmlns:p="http://schemas.openxmlformats.org/presentationml/2006/main" uri="{D6D511B9-2390-475A-947B-AFAB55BFBCF1}">
            <pc226:cmChg xmlns:pc226="http://schemas.microsoft.com/office/powerpoint/2022/06/main/command" chg="del mod">
              <pc226:chgData name="O'Casey, Liam" userId="910ad9b3-a79a-44db-ab48-de6bd4637208" providerId="ADAL" clId="{BF8FF4A8-E3B3-495B-BE6E-515649005F0E}" dt="2025-02-13T14:43:48.381" v="584"/>
              <pc2:cmMkLst xmlns:pc2="http://schemas.microsoft.com/office/powerpoint/2019/9/main/command">
                <pc:docMk/>
                <pc:sldMk cId="1314149204" sldId="2145704381"/>
                <pc2:cmMk id="{23153456-FBF8-426A-9565-2160CA76F1D7}"/>
              </pc2:cmMkLst>
            </pc226:cmChg>
            <pc226:cmChg xmlns:pc226="http://schemas.microsoft.com/office/powerpoint/2022/06/main/command" chg="del mod">
              <pc226:chgData name="O'Casey, Liam" userId="910ad9b3-a79a-44db-ab48-de6bd4637208" providerId="ADAL" clId="{BF8FF4A8-E3B3-495B-BE6E-515649005F0E}" dt="2025-02-13T14:43:47.743" v="583"/>
              <pc2:cmMkLst xmlns:pc2="http://schemas.microsoft.com/office/powerpoint/2019/9/main/command">
                <pc:docMk/>
                <pc:sldMk cId="1314149204" sldId="2145704381"/>
                <pc2:cmMk id="{0D00DB76-1E12-4B43-AAF6-F30F7EAE1D04}"/>
              </pc2:cmMkLst>
            </pc226:cmChg>
            <pc226:cmChg xmlns:pc226="http://schemas.microsoft.com/office/powerpoint/2022/06/main/command" chg="add del">
              <pc226:chgData name="O'Casey, Liam" userId="910ad9b3-a79a-44db-ab48-de6bd4637208" providerId="ADAL" clId="{BF8FF4A8-E3B3-495B-BE6E-515649005F0E}" dt="2025-02-13T14:43:51.521" v="585"/>
              <pc2:cmMkLst xmlns:pc2="http://schemas.microsoft.com/office/powerpoint/2019/9/main/command">
                <pc:docMk/>
                <pc:sldMk cId="1314149204" sldId="2145704381"/>
                <pc2:cmMk id="{581252CC-E419-481E-9A08-5C4DBC70D7BA}"/>
              </pc2:cmMkLst>
            </pc226:cmChg>
            <pc226:cmChg xmlns:pc226="http://schemas.microsoft.com/office/powerpoint/2022/06/main/command" chg="del mod">
              <pc226:chgData name="O'Casey, Liam" userId="910ad9b3-a79a-44db-ab48-de6bd4637208" providerId="ADAL" clId="{BF8FF4A8-E3B3-495B-BE6E-515649005F0E}" dt="2025-02-13T14:43:46.828" v="582"/>
              <pc2:cmMkLst xmlns:pc2="http://schemas.microsoft.com/office/powerpoint/2019/9/main/command">
                <pc:docMk/>
                <pc:sldMk cId="1314149204" sldId="2145704381"/>
                <pc2:cmMk id="{696E73CC-77F2-40B2-B552-91DF4333DEAB}"/>
              </pc2:cmMkLst>
            </pc226:cmChg>
          </p:ext>
        </pc:extLst>
      </pc:sldChg>
      <pc:sldChg chg="modSp mod addCm delCm modCm">
        <pc:chgData name="O'Casey, Liam" userId="910ad9b3-a79a-44db-ab48-de6bd4637208" providerId="ADAL" clId="{BF8FF4A8-E3B3-495B-BE6E-515649005F0E}" dt="2025-02-13T16:15:53.013" v="590"/>
        <pc:sldMkLst>
          <pc:docMk/>
          <pc:sldMk cId="297928561" sldId="2147479938"/>
        </pc:sldMkLst>
        <pc:spChg chg="mod">
          <ac:chgData name="O'Casey, Liam" userId="910ad9b3-a79a-44db-ab48-de6bd4637208" providerId="ADAL" clId="{BF8FF4A8-E3B3-495B-BE6E-515649005F0E}" dt="2025-02-13T14:37:13.843" v="573" actId="20577"/>
          <ac:spMkLst>
            <pc:docMk/>
            <pc:sldMk cId="297928561" sldId="2147479938"/>
            <ac:spMk id="3" creationId="{C327FC23-5AE4-5E31-F80E-E90665E08404}"/>
          </ac:spMkLst>
        </pc:spChg>
        <pc:spChg chg="mod">
          <ac:chgData name="O'Casey, Liam" userId="910ad9b3-a79a-44db-ab48-de6bd4637208" providerId="ADAL" clId="{BF8FF4A8-E3B3-495B-BE6E-515649005F0E}" dt="2025-02-13T14:37:08.425" v="572" actId="20577"/>
          <ac:spMkLst>
            <pc:docMk/>
            <pc:sldMk cId="297928561" sldId="2147479938"/>
            <ac:spMk id="18" creationId="{357E022B-2517-476A-88CB-F5BC585278D9}"/>
          </ac:spMkLst>
        </pc:spChg>
        <pc:extLst>
          <p:ext xmlns:p="http://schemas.openxmlformats.org/presentationml/2006/main" uri="{D6D511B9-2390-475A-947B-AFAB55BFBCF1}">
            <pc226:cmChg xmlns:pc226="http://schemas.microsoft.com/office/powerpoint/2022/06/main/command" chg="add del mod">
              <pc226:chgData name="O'Casey, Liam" userId="910ad9b3-a79a-44db-ab48-de6bd4637208" providerId="ADAL" clId="{BF8FF4A8-E3B3-495B-BE6E-515649005F0E}" dt="2025-02-13T16:15:53.013" v="590"/>
              <pc2:cmMkLst xmlns:pc2="http://schemas.microsoft.com/office/powerpoint/2019/9/main/command">
                <pc:docMk/>
                <pc:sldMk cId="297928561" sldId="2147479938"/>
                <pc2:cmMk id="{B9C9C211-8207-4560-868C-AC4D771D43ED}"/>
              </pc2:cmMkLst>
            </pc226:cmChg>
            <pc226:cmChg xmlns:pc226="http://schemas.microsoft.com/office/powerpoint/2022/06/main/command" chg="add del mod">
              <pc226:chgData name="O'Casey, Liam" userId="910ad9b3-a79a-44db-ab48-de6bd4637208" providerId="ADAL" clId="{BF8FF4A8-E3B3-495B-BE6E-515649005F0E}" dt="2025-02-13T14:38:16.041" v="577"/>
              <pc2:cmMkLst xmlns:pc2="http://schemas.microsoft.com/office/powerpoint/2019/9/main/command">
                <pc:docMk/>
                <pc:sldMk cId="297928561" sldId="2147479938"/>
                <pc2:cmMk id="{E8A42277-EF6A-4BA1-8483-362207120156}"/>
              </pc2:cmMkLst>
            </pc226:cmChg>
            <pc226:cmChg xmlns:pc226="http://schemas.microsoft.com/office/powerpoint/2022/06/main/command" chg="add del mod">
              <pc226:chgData name="O'Casey, Liam" userId="910ad9b3-a79a-44db-ab48-de6bd4637208" providerId="ADAL" clId="{BF8FF4A8-E3B3-495B-BE6E-515649005F0E}" dt="2025-02-13T14:38:14.782" v="576"/>
              <pc2:cmMkLst xmlns:pc2="http://schemas.microsoft.com/office/powerpoint/2019/9/main/command">
                <pc:docMk/>
                <pc:sldMk cId="297928561" sldId="2147479938"/>
                <pc2:cmMk id="{64B356C3-187C-4FA5-A3B5-B93C4819AFFD}"/>
              </pc2:cmMkLst>
            </pc226:cmChg>
            <pc226:cmChg xmlns:pc226="http://schemas.microsoft.com/office/powerpoint/2022/06/main/command" chg="del mod">
              <pc226:chgData name="O'Casey, Liam" userId="910ad9b3-a79a-44db-ab48-de6bd4637208" providerId="ADAL" clId="{BF8FF4A8-E3B3-495B-BE6E-515649005F0E}" dt="2025-02-13T14:38:13.559" v="575"/>
              <pc2:cmMkLst xmlns:pc2="http://schemas.microsoft.com/office/powerpoint/2019/9/main/command">
                <pc:docMk/>
                <pc:sldMk cId="297928561" sldId="2147479938"/>
                <pc2:cmMk id="{1BA558FA-1A76-449B-ACCA-46400495A221}"/>
              </pc2:cmMkLst>
              <pc226:cmRplyChg chg="add">
                <pc226:chgData name="O'Casey, Liam" userId="910ad9b3-a79a-44db-ab48-de6bd4637208" providerId="ADAL" clId="{BF8FF4A8-E3B3-495B-BE6E-515649005F0E}" dt="2025-02-13T14:20:32.801" v="560"/>
                <pc2:cmRplyMkLst xmlns:pc2="http://schemas.microsoft.com/office/powerpoint/2019/9/main/command">
                  <pc:docMk/>
                  <pc:sldMk cId="297928561" sldId="2147479938"/>
                  <pc2:cmMk id="{1BA558FA-1A76-449B-ACCA-46400495A221}"/>
                  <pc2:cmRplyMk id="{26ED284D-C6C9-4671-9F7E-085A0E5E7923}"/>
                </pc2:cmRplyMkLst>
              </pc226:cmRplyChg>
            </pc226:cmChg>
          </p:ext>
        </pc:extLst>
      </pc:sldChg>
      <pc:sldChg chg="addSp delSp modSp mod addCm delCm modCm">
        <pc:chgData name="O'Casey, Liam" userId="910ad9b3-a79a-44db-ab48-de6bd4637208" providerId="ADAL" clId="{BF8FF4A8-E3B3-495B-BE6E-515649005F0E}" dt="2025-02-13T14:44:00.333" v="587"/>
        <pc:sldMkLst>
          <pc:docMk/>
          <pc:sldMk cId="3180709976" sldId="2147479957"/>
        </pc:sldMkLst>
        <pc:spChg chg="del">
          <ac:chgData name="O'Casey, Liam" userId="910ad9b3-a79a-44db-ab48-de6bd4637208" providerId="ADAL" clId="{BF8FF4A8-E3B3-495B-BE6E-515649005F0E}" dt="2025-02-12T16:01:31.942" v="2" actId="478"/>
          <ac:spMkLst>
            <pc:docMk/>
            <pc:sldMk cId="3180709976" sldId="2147479957"/>
            <ac:spMk id="2" creationId="{B2538C2A-B9BA-6B75-28FB-2D1752DAB4A3}"/>
          </ac:spMkLst>
        </pc:spChg>
        <pc:spChg chg="add mod">
          <ac:chgData name="O'Casey, Liam" userId="910ad9b3-a79a-44db-ab48-de6bd4637208" providerId="ADAL" clId="{BF8FF4A8-E3B3-495B-BE6E-515649005F0E}" dt="2025-02-12T16:01:27.960" v="1"/>
          <ac:spMkLst>
            <pc:docMk/>
            <pc:sldMk cId="3180709976" sldId="2147479957"/>
            <ac:spMk id="4" creationId="{73EB5EE2-9F30-831D-217D-E495AB5884D1}"/>
          </ac:spMkLst>
        </pc:spChg>
        <pc:spChg chg="mod">
          <ac:chgData name="O'Casey, Liam" userId="910ad9b3-a79a-44db-ab48-de6bd4637208" providerId="ADAL" clId="{BF8FF4A8-E3B3-495B-BE6E-515649005F0E}" dt="2025-02-12T16:01:27.960" v="1"/>
          <ac:spMkLst>
            <pc:docMk/>
            <pc:sldMk cId="3180709976" sldId="2147479957"/>
            <ac:spMk id="7" creationId="{7E579439-5BF8-D5D6-5CE3-1F144E2054DF}"/>
          </ac:spMkLst>
        </pc:spChg>
        <pc:spChg chg="mod">
          <ac:chgData name="O'Casey, Liam" userId="910ad9b3-a79a-44db-ab48-de6bd4637208" providerId="ADAL" clId="{BF8FF4A8-E3B3-495B-BE6E-515649005F0E}" dt="2025-02-12T16:01:27.960" v="1"/>
          <ac:spMkLst>
            <pc:docMk/>
            <pc:sldMk cId="3180709976" sldId="2147479957"/>
            <ac:spMk id="8" creationId="{FC567B1D-32A9-F584-0CF5-713652824395}"/>
          </ac:spMkLst>
        </pc:spChg>
        <pc:spChg chg="mod">
          <ac:chgData name="O'Casey, Liam" userId="910ad9b3-a79a-44db-ab48-de6bd4637208" providerId="ADAL" clId="{BF8FF4A8-E3B3-495B-BE6E-515649005F0E}" dt="2025-02-13T14:15:09.820" v="500" actId="20577"/>
          <ac:spMkLst>
            <pc:docMk/>
            <pc:sldMk cId="3180709976" sldId="2147479957"/>
            <ac:spMk id="12" creationId="{3B8D3929-4906-50ED-1A8A-73702BA7B6F2}"/>
          </ac:spMkLst>
        </pc:spChg>
        <pc:spChg chg="mod">
          <ac:chgData name="O'Casey, Liam" userId="910ad9b3-a79a-44db-ab48-de6bd4637208" providerId="ADAL" clId="{BF8FF4A8-E3B3-495B-BE6E-515649005F0E}" dt="2025-02-12T16:01:27.960" v="1"/>
          <ac:spMkLst>
            <pc:docMk/>
            <pc:sldMk cId="3180709976" sldId="2147479957"/>
            <ac:spMk id="13" creationId="{1320D79F-9B26-D117-C9CC-6B0A74C39183}"/>
          </ac:spMkLst>
        </pc:spChg>
        <pc:spChg chg="mod">
          <ac:chgData name="O'Casey, Liam" userId="910ad9b3-a79a-44db-ab48-de6bd4637208" providerId="ADAL" clId="{BF8FF4A8-E3B3-495B-BE6E-515649005F0E}" dt="2025-02-12T16:01:27.960" v="1"/>
          <ac:spMkLst>
            <pc:docMk/>
            <pc:sldMk cId="3180709976" sldId="2147479957"/>
            <ac:spMk id="14" creationId="{399B4433-5A03-6768-98B2-1935723653A2}"/>
          </ac:spMkLst>
        </pc:spChg>
        <pc:spChg chg="mod">
          <ac:chgData name="O'Casey, Liam" userId="910ad9b3-a79a-44db-ab48-de6bd4637208" providerId="ADAL" clId="{BF8FF4A8-E3B3-495B-BE6E-515649005F0E}" dt="2025-02-12T16:01:27.960" v="1"/>
          <ac:spMkLst>
            <pc:docMk/>
            <pc:sldMk cId="3180709976" sldId="2147479957"/>
            <ac:spMk id="15" creationId="{F7CC6BBA-6485-CB71-B1C0-8E89B94F8E2F}"/>
          </ac:spMkLst>
        </pc:spChg>
        <pc:spChg chg="mod">
          <ac:chgData name="O'Casey, Liam" userId="910ad9b3-a79a-44db-ab48-de6bd4637208" providerId="ADAL" clId="{BF8FF4A8-E3B3-495B-BE6E-515649005F0E}" dt="2025-02-12T16:01:27.960" v="1"/>
          <ac:spMkLst>
            <pc:docMk/>
            <pc:sldMk cId="3180709976" sldId="2147479957"/>
            <ac:spMk id="16" creationId="{46DADF3B-973A-CFE1-24F2-0D571A905FA0}"/>
          </ac:spMkLst>
        </pc:spChg>
        <pc:spChg chg="mod">
          <ac:chgData name="O'Casey, Liam" userId="910ad9b3-a79a-44db-ab48-de6bd4637208" providerId="ADAL" clId="{BF8FF4A8-E3B3-495B-BE6E-515649005F0E}" dt="2025-02-12T16:01:27.960" v="1"/>
          <ac:spMkLst>
            <pc:docMk/>
            <pc:sldMk cId="3180709976" sldId="2147479957"/>
            <ac:spMk id="17" creationId="{03BBF25A-E80B-2713-57F8-03690BA4B040}"/>
          </ac:spMkLst>
        </pc:spChg>
        <pc:spChg chg="mod">
          <ac:chgData name="O'Casey, Liam" userId="910ad9b3-a79a-44db-ab48-de6bd4637208" providerId="ADAL" clId="{BF8FF4A8-E3B3-495B-BE6E-515649005F0E}" dt="2025-02-12T16:01:27.960" v="1"/>
          <ac:spMkLst>
            <pc:docMk/>
            <pc:sldMk cId="3180709976" sldId="2147479957"/>
            <ac:spMk id="18" creationId="{F29F25A5-958E-843B-0622-4F3770A05F19}"/>
          </ac:spMkLst>
        </pc:spChg>
        <pc:spChg chg="mod">
          <ac:chgData name="O'Casey, Liam" userId="910ad9b3-a79a-44db-ab48-de6bd4637208" providerId="ADAL" clId="{BF8FF4A8-E3B3-495B-BE6E-515649005F0E}" dt="2025-02-12T16:01:27.960" v="1"/>
          <ac:spMkLst>
            <pc:docMk/>
            <pc:sldMk cId="3180709976" sldId="2147479957"/>
            <ac:spMk id="19" creationId="{8B37F15A-26BD-8CA5-7322-CA34A9866588}"/>
          </ac:spMkLst>
        </pc:spChg>
        <pc:spChg chg="mod">
          <ac:chgData name="O'Casey, Liam" userId="910ad9b3-a79a-44db-ab48-de6bd4637208" providerId="ADAL" clId="{BF8FF4A8-E3B3-495B-BE6E-515649005F0E}" dt="2025-02-12T16:01:27.960" v="1"/>
          <ac:spMkLst>
            <pc:docMk/>
            <pc:sldMk cId="3180709976" sldId="2147479957"/>
            <ac:spMk id="20" creationId="{7B876730-F0FC-3208-23F2-27CEDF004C51}"/>
          </ac:spMkLst>
        </pc:spChg>
        <pc:spChg chg="mod">
          <ac:chgData name="O'Casey, Liam" userId="910ad9b3-a79a-44db-ab48-de6bd4637208" providerId="ADAL" clId="{BF8FF4A8-E3B3-495B-BE6E-515649005F0E}" dt="2025-02-12T16:01:27.960" v="1"/>
          <ac:spMkLst>
            <pc:docMk/>
            <pc:sldMk cId="3180709976" sldId="2147479957"/>
            <ac:spMk id="22" creationId="{87A52DB0-1C1F-0E96-6808-5FBCBE4A37BB}"/>
          </ac:spMkLst>
        </pc:spChg>
        <pc:spChg chg="mod">
          <ac:chgData name="O'Casey, Liam" userId="910ad9b3-a79a-44db-ab48-de6bd4637208" providerId="ADAL" clId="{BF8FF4A8-E3B3-495B-BE6E-515649005F0E}" dt="2025-02-12T16:01:27.960" v="1"/>
          <ac:spMkLst>
            <pc:docMk/>
            <pc:sldMk cId="3180709976" sldId="2147479957"/>
            <ac:spMk id="23" creationId="{1AA84353-3B00-7864-DCB0-49D92416ABF8}"/>
          </ac:spMkLst>
        </pc:spChg>
        <pc:spChg chg="mod">
          <ac:chgData name="O'Casey, Liam" userId="910ad9b3-a79a-44db-ab48-de6bd4637208" providerId="ADAL" clId="{BF8FF4A8-E3B3-495B-BE6E-515649005F0E}" dt="2025-02-12T16:01:27.960" v="1"/>
          <ac:spMkLst>
            <pc:docMk/>
            <pc:sldMk cId="3180709976" sldId="2147479957"/>
            <ac:spMk id="24" creationId="{439AE650-5550-63A8-707F-3D303DDD390D}"/>
          </ac:spMkLst>
        </pc:spChg>
        <pc:spChg chg="mod">
          <ac:chgData name="O'Casey, Liam" userId="910ad9b3-a79a-44db-ab48-de6bd4637208" providerId="ADAL" clId="{BF8FF4A8-E3B3-495B-BE6E-515649005F0E}" dt="2025-02-12T16:01:27.960" v="1"/>
          <ac:spMkLst>
            <pc:docMk/>
            <pc:sldMk cId="3180709976" sldId="2147479957"/>
            <ac:spMk id="26" creationId="{2DB0B1AA-8DB9-BA7E-D65A-A35DE44F564E}"/>
          </ac:spMkLst>
        </pc:spChg>
        <pc:spChg chg="mod">
          <ac:chgData name="O'Casey, Liam" userId="910ad9b3-a79a-44db-ab48-de6bd4637208" providerId="ADAL" clId="{BF8FF4A8-E3B3-495B-BE6E-515649005F0E}" dt="2025-02-12T16:01:27.960" v="1"/>
          <ac:spMkLst>
            <pc:docMk/>
            <pc:sldMk cId="3180709976" sldId="2147479957"/>
            <ac:spMk id="27" creationId="{B9F36BD6-E710-DBF5-2195-64B48852BAC8}"/>
          </ac:spMkLst>
        </pc:spChg>
        <pc:spChg chg="mod">
          <ac:chgData name="O'Casey, Liam" userId="910ad9b3-a79a-44db-ab48-de6bd4637208" providerId="ADAL" clId="{BF8FF4A8-E3B3-495B-BE6E-515649005F0E}" dt="2025-02-12T16:01:27.960" v="1"/>
          <ac:spMkLst>
            <pc:docMk/>
            <pc:sldMk cId="3180709976" sldId="2147479957"/>
            <ac:spMk id="28" creationId="{2A806E5A-0137-88A9-F866-E08676D35E91}"/>
          </ac:spMkLst>
        </pc:spChg>
        <pc:spChg chg="mod">
          <ac:chgData name="O'Casey, Liam" userId="910ad9b3-a79a-44db-ab48-de6bd4637208" providerId="ADAL" clId="{BF8FF4A8-E3B3-495B-BE6E-515649005F0E}" dt="2025-02-12T16:01:27.960" v="1"/>
          <ac:spMkLst>
            <pc:docMk/>
            <pc:sldMk cId="3180709976" sldId="2147479957"/>
            <ac:spMk id="30" creationId="{4DCEBAAD-6F4B-6940-385C-BA005A29F54E}"/>
          </ac:spMkLst>
        </pc:spChg>
        <pc:spChg chg="mod">
          <ac:chgData name="O'Casey, Liam" userId="910ad9b3-a79a-44db-ab48-de6bd4637208" providerId="ADAL" clId="{BF8FF4A8-E3B3-495B-BE6E-515649005F0E}" dt="2025-02-12T16:01:27.960" v="1"/>
          <ac:spMkLst>
            <pc:docMk/>
            <pc:sldMk cId="3180709976" sldId="2147479957"/>
            <ac:spMk id="31" creationId="{2003F404-AD7E-056D-C04E-1B73ACD1D85E}"/>
          </ac:spMkLst>
        </pc:spChg>
        <pc:spChg chg="mod">
          <ac:chgData name="O'Casey, Liam" userId="910ad9b3-a79a-44db-ab48-de6bd4637208" providerId="ADAL" clId="{BF8FF4A8-E3B3-495B-BE6E-515649005F0E}" dt="2025-02-12T16:01:27.960" v="1"/>
          <ac:spMkLst>
            <pc:docMk/>
            <pc:sldMk cId="3180709976" sldId="2147479957"/>
            <ac:spMk id="32" creationId="{A33F7804-68A6-F62A-1E57-526DEBCB7C79}"/>
          </ac:spMkLst>
        </pc:spChg>
        <pc:spChg chg="mod">
          <ac:chgData name="O'Casey, Liam" userId="910ad9b3-a79a-44db-ab48-de6bd4637208" providerId="ADAL" clId="{BF8FF4A8-E3B3-495B-BE6E-515649005F0E}" dt="2025-02-12T16:01:27.960" v="1"/>
          <ac:spMkLst>
            <pc:docMk/>
            <pc:sldMk cId="3180709976" sldId="2147479957"/>
            <ac:spMk id="33" creationId="{BE265A77-6F75-63F2-AB39-6A51A91359C8}"/>
          </ac:spMkLst>
        </pc:spChg>
        <pc:spChg chg="mod">
          <ac:chgData name="O'Casey, Liam" userId="910ad9b3-a79a-44db-ab48-de6bd4637208" providerId="ADAL" clId="{BF8FF4A8-E3B3-495B-BE6E-515649005F0E}" dt="2025-02-12T16:01:27.960" v="1"/>
          <ac:spMkLst>
            <pc:docMk/>
            <pc:sldMk cId="3180709976" sldId="2147479957"/>
            <ac:spMk id="34" creationId="{E16CDFF3-593B-FD2F-49BF-DFFE94A9C1AD}"/>
          </ac:spMkLst>
        </pc:spChg>
        <pc:spChg chg="mod">
          <ac:chgData name="O'Casey, Liam" userId="910ad9b3-a79a-44db-ab48-de6bd4637208" providerId="ADAL" clId="{BF8FF4A8-E3B3-495B-BE6E-515649005F0E}" dt="2025-02-12T16:01:27.960" v="1"/>
          <ac:spMkLst>
            <pc:docMk/>
            <pc:sldMk cId="3180709976" sldId="2147479957"/>
            <ac:spMk id="35" creationId="{BF502ED4-C3D1-C7DE-C4A4-A945EBE316EE}"/>
          </ac:spMkLst>
        </pc:spChg>
        <pc:spChg chg="mod">
          <ac:chgData name="O'Casey, Liam" userId="910ad9b3-a79a-44db-ab48-de6bd4637208" providerId="ADAL" clId="{BF8FF4A8-E3B3-495B-BE6E-515649005F0E}" dt="2025-02-12T16:01:27.960" v="1"/>
          <ac:spMkLst>
            <pc:docMk/>
            <pc:sldMk cId="3180709976" sldId="2147479957"/>
            <ac:spMk id="49" creationId="{CD08FF70-CC98-724F-5271-39A39BE1EC53}"/>
          </ac:spMkLst>
        </pc:spChg>
        <pc:spChg chg="mod">
          <ac:chgData name="O'Casey, Liam" userId="910ad9b3-a79a-44db-ab48-de6bd4637208" providerId="ADAL" clId="{BF8FF4A8-E3B3-495B-BE6E-515649005F0E}" dt="2025-02-12T16:01:27.960" v="1"/>
          <ac:spMkLst>
            <pc:docMk/>
            <pc:sldMk cId="3180709976" sldId="2147479957"/>
            <ac:spMk id="50" creationId="{B2A70E1E-4BBC-E6E6-0FDE-FC3E4EC952A3}"/>
          </ac:spMkLst>
        </pc:spChg>
        <pc:spChg chg="mod">
          <ac:chgData name="O'Casey, Liam" userId="910ad9b3-a79a-44db-ab48-de6bd4637208" providerId="ADAL" clId="{BF8FF4A8-E3B3-495B-BE6E-515649005F0E}" dt="2025-02-12T16:01:27.960" v="1"/>
          <ac:spMkLst>
            <pc:docMk/>
            <pc:sldMk cId="3180709976" sldId="2147479957"/>
            <ac:spMk id="51" creationId="{4DCC422C-D968-09BE-E93C-B0F17A9B80E2}"/>
          </ac:spMkLst>
        </pc:spChg>
        <pc:spChg chg="mod">
          <ac:chgData name="O'Casey, Liam" userId="910ad9b3-a79a-44db-ab48-de6bd4637208" providerId="ADAL" clId="{BF8FF4A8-E3B3-495B-BE6E-515649005F0E}" dt="2025-02-12T16:01:27.960" v="1"/>
          <ac:spMkLst>
            <pc:docMk/>
            <pc:sldMk cId="3180709976" sldId="2147479957"/>
            <ac:spMk id="52" creationId="{F44672F3-FCA9-2DA2-820F-A43841CA0973}"/>
          </ac:spMkLst>
        </pc:spChg>
        <pc:spChg chg="mod">
          <ac:chgData name="O'Casey, Liam" userId="910ad9b3-a79a-44db-ab48-de6bd4637208" providerId="ADAL" clId="{BF8FF4A8-E3B3-495B-BE6E-515649005F0E}" dt="2025-02-12T16:01:27.960" v="1"/>
          <ac:spMkLst>
            <pc:docMk/>
            <pc:sldMk cId="3180709976" sldId="2147479957"/>
            <ac:spMk id="54" creationId="{85820832-B461-EFB2-CA8D-625FEF5E8A45}"/>
          </ac:spMkLst>
        </pc:spChg>
        <pc:spChg chg="mod">
          <ac:chgData name="O'Casey, Liam" userId="910ad9b3-a79a-44db-ab48-de6bd4637208" providerId="ADAL" clId="{BF8FF4A8-E3B3-495B-BE6E-515649005F0E}" dt="2025-02-12T16:01:27.960" v="1"/>
          <ac:spMkLst>
            <pc:docMk/>
            <pc:sldMk cId="3180709976" sldId="2147479957"/>
            <ac:spMk id="55" creationId="{4EE4060D-1A2D-28A3-59A8-0023FBBA6E9F}"/>
          </ac:spMkLst>
        </pc:spChg>
        <pc:spChg chg="mod">
          <ac:chgData name="O'Casey, Liam" userId="910ad9b3-a79a-44db-ab48-de6bd4637208" providerId="ADAL" clId="{BF8FF4A8-E3B3-495B-BE6E-515649005F0E}" dt="2025-02-12T16:01:27.960" v="1"/>
          <ac:spMkLst>
            <pc:docMk/>
            <pc:sldMk cId="3180709976" sldId="2147479957"/>
            <ac:spMk id="56" creationId="{4E30C644-293D-5BF0-E324-63336D7DD173}"/>
          </ac:spMkLst>
        </pc:spChg>
        <pc:spChg chg="mod">
          <ac:chgData name="O'Casey, Liam" userId="910ad9b3-a79a-44db-ab48-de6bd4637208" providerId="ADAL" clId="{BF8FF4A8-E3B3-495B-BE6E-515649005F0E}" dt="2025-02-12T16:01:27.960" v="1"/>
          <ac:spMkLst>
            <pc:docMk/>
            <pc:sldMk cId="3180709976" sldId="2147479957"/>
            <ac:spMk id="58" creationId="{FDAA04E5-BB7D-24C9-C0D7-5AB4DC005546}"/>
          </ac:spMkLst>
        </pc:spChg>
        <pc:spChg chg="mod">
          <ac:chgData name="O'Casey, Liam" userId="910ad9b3-a79a-44db-ab48-de6bd4637208" providerId="ADAL" clId="{BF8FF4A8-E3B3-495B-BE6E-515649005F0E}" dt="2025-02-12T16:01:27.960" v="1"/>
          <ac:spMkLst>
            <pc:docMk/>
            <pc:sldMk cId="3180709976" sldId="2147479957"/>
            <ac:spMk id="59" creationId="{9F9AB789-8FA0-C6BD-E741-57E81F9D125A}"/>
          </ac:spMkLst>
        </pc:spChg>
        <pc:spChg chg="mod">
          <ac:chgData name="O'Casey, Liam" userId="910ad9b3-a79a-44db-ab48-de6bd4637208" providerId="ADAL" clId="{BF8FF4A8-E3B3-495B-BE6E-515649005F0E}" dt="2025-02-12T16:01:27.960" v="1"/>
          <ac:spMkLst>
            <pc:docMk/>
            <pc:sldMk cId="3180709976" sldId="2147479957"/>
            <ac:spMk id="60" creationId="{5C0B8D2E-4857-41CF-F820-6B1E53549744}"/>
          </ac:spMkLst>
        </pc:spChg>
        <pc:grpChg chg="add mod">
          <ac:chgData name="O'Casey, Liam" userId="910ad9b3-a79a-44db-ab48-de6bd4637208" providerId="ADAL" clId="{BF8FF4A8-E3B3-495B-BE6E-515649005F0E}" dt="2025-02-12T16:01:27.960" v="1"/>
          <ac:grpSpMkLst>
            <pc:docMk/>
            <pc:sldMk cId="3180709976" sldId="2147479957"/>
            <ac:grpSpMk id="6" creationId="{43EA81CA-13CD-0B84-A97D-A728EE23AB64}"/>
          </ac:grpSpMkLst>
        </pc:grpChg>
        <pc:grpChg chg="add mod">
          <ac:chgData name="O'Casey, Liam" userId="910ad9b3-a79a-44db-ab48-de6bd4637208" providerId="ADAL" clId="{BF8FF4A8-E3B3-495B-BE6E-515649005F0E}" dt="2025-02-12T16:01:27.960" v="1"/>
          <ac:grpSpMkLst>
            <pc:docMk/>
            <pc:sldMk cId="3180709976" sldId="2147479957"/>
            <ac:grpSpMk id="9" creationId="{44D64B12-87C7-C799-6904-E1050224F99C}"/>
          </ac:grpSpMkLst>
        </pc:grpChg>
        <pc:grpChg chg="add mod">
          <ac:chgData name="O'Casey, Liam" userId="910ad9b3-a79a-44db-ab48-de6bd4637208" providerId="ADAL" clId="{BF8FF4A8-E3B3-495B-BE6E-515649005F0E}" dt="2025-02-12T16:01:27.960" v="1"/>
          <ac:grpSpMkLst>
            <pc:docMk/>
            <pc:sldMk cId="3180709976" sldId="2147479957"/>
            <ac:grpSpMk id="21" creationId="{933683D5-A4B5-18B2-F65B-CD090B03D271}"/>
          </ac:grpSpMkLst>
        </pc:grpChg>
        <pc:grpChg chg="add mod">
          <ac:chgData name="O'Casey, Liam" userId="910ad9b3-a79a-44db-ab48-de6bd4637208" providerId="ADAL" clId="{BF8FF4A8-E3B3-495B-BE6E-515649005F0E}" dt="2025-02-12T16:01:27.960" v="1"/>
          <ac:grpSpMkLst>
            <pc:docMk/>
            <pc:sldMk cId="3180709976" sldId="2147479957"/>
            <ac:grpSpMk id="25" creationId="{1535A198-F31D-68C6-3F8D-47999C3394A3}"/>
          </ac:grpSpMkLst>
        </pc:grpChg>
        <pc:grpChg chg="add mod">
          <ac:chgData name="O'Casey, Liam" userId="910ad9b3-a79a-44db-ab48-de6bd4637208" providerId="ADAL" clId="{BF8FF4A8-E3B3-495B-BE6E-515649005F0E}" dt="2025-02-12T16:01:27.960" v="1"/>
          <ac:grpSpMkLst>
            <pc:docMk/>
            <pc:sldMk cId="3180709976" sldId="2147479957"/>
            <ac:grpSpMk id="29" creationId="{7CB6AE44-05D2-39A9-20BC-FE9C90DB92A0}"/>
          </ac:grpSpMkLst>
        </pc:grpChg>
        <pc:grpChg chg="del">
          <ac:chgData name="O'Casey, Liam" userId="910ad9b3-a79a-44db-ab48-de6bd4637208" providerId="ADAL" clId="{BF8FF4A8-E3B3-495B-BE6E-515649005F0E}" dt="2025-02-12T16:01:27.594" v="0" actId="478"/>
          <ac:grpSpMkLst>
            <pc:docMk/>
            <pc:sldMk cId="3180709976" sldId="2147479957"/>
            <ac:grpSpMk id="36" creationId="{E50F6F7F-15E8-E22F-55CD-4C31FB39ADE1}"/>
          </ac:grpSpMkLst>
        </pc:grpChg>
        <pc:grpChg chg="del">
          <ac:chgData name="O'Casey, Liam" userId="910ad9b3-a79a-44db-ab48-de6bd4637208" providerId="ADAL" clId="{BF8FF4A8-E3B3-495B-BE6E-515649005F0E}" dt="2025-02-12T16:01:27.594" v="0" actId="478"/>
          <ac:grpSpMkLst>
            <pc:docMk/>
            <pc:sldMk cId="3180709976" sldId="2147479957"/>
            <ac:grpSpMk id="39" creationId="{CE907C66-6A16-AD00-27C0-32E40CFCA991}"/>
          </ac:grpSpMkLst>
        </pc:grpChg>
        <pc:grpChg chg="del">
          <ac:chgData name="O'Casey, Liam" userId="910ad9b3-a79a-44db-ab48-de6bd4637208" providerId="ADAL" clId="{BF8FF4A8-E3B3-495B-BE6E-515649005F0E}" dt="2025-02-12T16:01:27.594" v="0" actId="478"/>
          <ac:grpSpMkLst>
            <pc:docMk/>
            <pc:sldMk cId="3180709976" sldId="2147479957"/>
            <ac:grpSpMk id="48" creationId="{3E8A87F2-1500-62A8-43BE-415AD4EB65AE}"/>
          </ac:grpSpMkLst>
        </pc:grpChg>
        <pc:grpChg chg="add mod">
          <ac:chgData name="O'Casey, Liam" userId="910ad9b3-a79a-44db-ab48-de6bd4637208" providerId="ADAL" clId="{BF8FF4A8-E3B3-495B-BE6E-515649005F0E}" dt="2025-02-12T16:01:27.960" v="1"/>
          <ac:grpSpMkLst>
            <pc:docMk/>
            <pc:sldMk cId="3180709976" sldId="2147479957"/>
            <ac:grpSpMk id="53" creationId="{CC754B90-F4E3-DE19-0BEA-3962662D12F8}"/>
          </ac:grpSpMkLst>
        </pc:grpChg>
        <pc:grpChg chg="add mod">
          <ac:chgData name="O'Casey, Liam" userId="910ad9b3-a79a-44db-ab48-de6bd4637208" providerId="ADAL" clId="{BF8FF4A8-E3B3-495B-BE6E-515649005F0E}" dt="2025-02-12T16:01:27.960" v="1"/>
          <ac:grpSpMkLst>
            <pc:docMk/>
            <pc:sldMk cId="3180709976" sldId="2147479957"/>
            <ac:grpSpMk id="57" creationId="{5FB2057F-61BE-033E-6D6A-E84D2CF27A22}"/>
          </ac:grpSpMkLst>
        </pc:grpChg>
        <pc:grpChg chg="del">
          <ac:chgData name="O'Casey, Liam" userId="910ad9b3-a79a-44db-ab48-de6bd4637208" providerId="ADAL" clId="{BF8FF4A8-E3B3-495B-BE6E-515649005F0E}" dt="2025-02-12T16:01:27.594" v="0" actId="478"/>
          <ac:grpSpMkLst>
            <pc:docMk/>
            <pc:sldMk cId="3180709976" sldId="2147479957"/>
            <ac:grpSpMk id="74" creationId="{D88BE140-3CA1-6D06-D168-29CF8270D651}"/>
          </ac:grpSpMkLst>
        </pc:grpChg>
        <pc:grpChg chg="del">
          <ac:chgData name="O'Casey, Liam" userId="910ad9b3-a79a-44db-ab48-de6bd4637208" providerId="ADAL" clId="{BF8FF4A8-E3B3-495B-BE6E-515649005F0E}" dt="2025-02-12T16:01:27.594" v="0" actId="478"/>
          <ac:grpSpMkLst>
            <pc:docMk/>
            <pc:sldMk cId="3180709976" sldId="2147479957"/>
            <ac:grpSpMk id="89" creationId="{81995899-62E6-4198-0AE0-F09F250BEBAC}"/>
          </ac:grpSpMkLst>
        </pc:grpChg>
        <pc:graphicFrameChg chg="del">
          <ac:chgData name="O'Casey, Liam" userId="910ad9b3-a79a-44db-ab48-de6bd4637208" providerId="ADAL" clId="{BF8FF4A8-E3B3-495B-BE6E-515649005F0E}" dt="2025-02-12T16:01:27.594" v="0" actId="478"/>
          <ac:graphicFrameMkLst>
            <pc:docMk/>
            <pc:sldMk cId="3180709976" sldId="2147479957"/>
            <ac:graphicFrameMk id="3" creationId="{22731573-24C3-1944-01FE-1632891019A9}"/>
          </ac:graphicFrameMkLst>
        </pc:graphicFrameChg>
        <pc:graphicFrameChg chg="add mod modGraphic">
          <ac:chgData name="O'Casey, Liam" userId="910ad9b3-a79a-44db-ab48-de6bd4637208" providerId="ADAL" clId="{BF8FF4A8-E3B3-495B-BE6E-515649005F0E}" dt="2025-02-13T14:25:01.742" v="567" actId="20577"/>
          <ac:graphicFrameMkLst>
            <pc:docMk/>
            <pc:sldMk cId="3180709976" sldId="2147479957"/>
            <ac:graphicFrameMk id="5" creationId="{E7C2DEAD-8149-A8A1-BF05-188121042785}"/>
          </ac:graphicFrameMkLst>
        </pc:graphicFrameChg>
        <pc:extLst>
          <p:ext xmlns:p="http://schemas.openxmlformats.org/presentationml/2006/main" uri="{D6D511B9-2390-475A-947B-AFAB55BFBCF1}">
            <pc226:cmChg xmlns:pc226="http://schemas.microsoft.com/office/powerpoint/2022/06/main/command" chg="del mod">
              <pc226:chgData name="O'Casey, Liam" userId="910ad9b3-a79a-44db-ab48-de6bd4637208" providerId="ADAL" clId="{BF8FF4A8-E3B3-495B-BE6E-515649005F0E}" dt="2025-02-13T14:43:58.925" v="586"/>
              <pc2:cmMkLst xmlns:pc2="http://schemas.microsoft.com/office/powerpoint/2019/9/main/command">
                <pc:docMk/>
                <pc:sldMk cId="3180709976" sldId="2147479957"/>
                <pc2:cmMk id="{6973EB5C-9DCA-419A-882E-9FF13850DC70}"/>
              </pc2:cmMkLst>
              <pc226:cmRplyChg chg="add">
                <pc226:chgData name="O'Casey, Liam" userId="910ad9b3-a79a-44db-ab48-de6bd4637208" providerId="ADAL" clId="{BF8FF4A8-E3B3-495B-BE6E-515649005F0E}" dt="2025-02-13T14:15:04.952" v="486"/>
                <pc2:cmRplyMkLst xmlns:pc2="http://schemas.microsoft.com/office/powerpoint/2019/9/main/command">
                  <pc:docMk/>
                  <pc:sldMk cId="3180709976" sldId="2147479957"/>
                  <pc2:cmMk id="{6973EB5C-9DCA-419A-882E-9FF13850DC70}"/>
                  <pc2:cmRplyMk id="{62721944-4C7B-4FDF-AD51-0CB26E2D2A1D}"/>
                </pc2:cmRplyMkLst>
              </pc226:cmRplyChg>
            </pc226:cmChg>
            <pc226:cmChg xmlns:pc226="http://schemas.microsoft.com/office/powerpoint/2022/06/main/command" chg="add del">
              <pc226:chgData name="O'Casey, Liam" userId="910ad9b3-a79a-44db-ab48-de6bd4637208" providerId="ADAL" clId="{BF8FF4A8-E3B3-495B-BE6E-515649005F0E}" dt="2025-02-13T14:44:00.333" v="587"/>
              <pc2:cmMkLst xmlns:pc2="http://schemas.microsoft.com/office/powerpoint/2019/9/main/command">
                <pc:docMk/>
                <pc:sldMk cId="3180709976" sldId="2147479957"/>
                <pc2:cmMk id="{E83E1E71-6A78-4B55-A1E7-EE66825D9A7B}"/>
              </pc2:cmMkLst>
            </pc226:cmChg>
          </p:ext>
        </pc:extLst>
      </pc:sldChg>
      <pc:sldChg chg="addSp delSp modSp mod">
        <pc:chgData name="O'Casey, Liam" userId="910ad9b3-a79a-44db-ab48-de6bd4637208" providerId="ADAL" clId="{BF8FF4A8-E3B3-495B-BE6E-515649005F0E}" dt="2025-02-13T18:39:40.993" v="629" actId="478"/>
        <pc:sldMkLst>
          <pc:docMk/>
          <pc:sldMk cId="273803255" sldId="2147480268"/>
        </pc:sldMkLst>
        <pc:spChg chg="add del mod">
          <ac:chgData name="O'Casey, Liam" userId="910ad9b3-a79a-44db-ab48-de6bd4637208" providerId="ADAL" clId="{BF8FF4A8-E3B3-495B-BE6E-515649005F0E}" dt="2025-02-13T18:39:40.993" v="629" actId="478"/>
          <ac:spMkLst>
            <pc:docMk/>
            <pc:sldMk cId="273803255" sldId="2147480268"/>
            <ac:spMk id="2" creationId="{235131C5-687E-3285-68C9-42472370D0EC}"/>
          </ac:spMkLst>
        </pc:spChg>
      </pc:sldChg>
      <pc:sldChg chg="addSp delSp modSp mod">
        <pc:chgData name="O'Casey, Liam" userId="910ad9b3-a79a-44db-ab48-de6bd4637208" providerId="ADAL" clId="{BF8FF4A8-E3B3-495B-BE6E-515649005F0E}" dt="2025-02-13T18:39:45.169" v="630" actId="478"/>
        <pc:sldMkLst>
          <pc:docMk/>
          <pc:sldMk cId="4087861545" sldId="2147480434"/>
        </pc:sldMkLst>
        <pc:spChg chg="add del mod">
          <ac:chgData name="O'Casey, Liam" userId="910ad9b3-a79a-44db-ab48-de6bd4637208" providerId="ADAL" clId="{BF8FF4A8-E3B3-495B-BE6E-515649005F0E}" dt="2025-02-13T18:39:45.169" v="630" actId="478"/>
          <ac:spMkLst>
            <pc:docMk/>
            <pc:sldMk cId="4087861545" sldId="2147480434"/>
            <ac:spMk id="2" creationId="{8FD87F61-523B-374D-A02A-643D2047324F}"/>
          </ac:spMkLst>
        </pc:spChg>
      </pc:sldChg>
      <pc:sldChg chg="modSp mod addCm delCm modCm">
        <pc:chgData name="O'Casey, Liam" userId="910ad9b3-a79a-44db-ab48-de6bd4637208" providerId="ADAL" clId="{BF8FF4A8-E3B3-495B-BE6E-515649005F0E}" dt="2025-02-13T14:13:56.310" v="429"/>
        <pc:sldMkLst>
          <pc:docMk/>
          <pc:sldMk cId="1160077409" sldId="2147480559"/>
        </pc:sldMkLst>
        <pc:spChg chg="mod">
          <ac:chgData name="O'Casey, Liam" userId="910ad9b3-a79a-44db-ab48-de6bd4637208" providerId="ADAL" clId="{BF8FF4A8-E3B3-495B-BE6E-515649005F0E}" dt="2025-02-12T16:49:41.695" v="307" actId="20577"/>
          <ac:spMkLst>
            <pc:docMk/>
            <pc:sldMk cId="1160077409" sldId="2147480559"/>
            <ac:spMk id="35" creationId="{6A8F3C41-918F-4235-4351-5D332F0CED6F}"/>
          </ac:spMkLst>
        </pc:spChg>
        <pc:spChg chg="mod">
          <ac:chgData name="O'Casey, Liam" userId="910ad9b3-a79a-44db-ab48-de6bd4637208" providerId="ADAL" clId="{BF8FF4A8-E3B3-495B-BE6E-515649005F0E}" dt="2025-02-12T16:49:15.419" v="290" actId="20577"/>
          <ac:spMkLst>
            <pc:docMk/>
            <pc:sldMk cId="1160077409" sldId="2147480559"/>
            <ac:spMk id="39" creationId="{62DA24D5-EADB-FD35-7EB5-0497EA125DC7}"/>
          </ac:spMkLst>
        </pc:spChg>
        <pc:extLst>
          <p:ext xmlns:p="http://schemas.openxmlformats.org/presentationml/2006/main" uri="{D6D511B9-2390-475A-947B-AFAB55BFBCF1}">
            <pc226:cmChg xmlns:pc226="http://schemas.microsoft.com/office/powerpoint/2022/06/main/command" chg="add del mod">
              <pc226:chgData name="O'Casey, Liam" userId="910ad9b3-a79a-44db-ab48-de6bd4637208" providerId="ADAL" clId="{BF8FF4A8-E3B3-495B-BE6E-515649005F0E}" dt="2025-02-13T14:13:56.310" v="429"/>
              <pc2:cmMkLst xmlns:pc2="http://schemas.microsoft.com/office/powerpoint/2019/9/main/command">
                <pc:docMk/>
                <pc:sldMk cId="1160077409" sldId="2147480559"/>
                <pc2:cmMk id="{6B2CE57D-819A-4CF3-A3E5-81094300C5EF}"/>
              </pc2:cmMkLst>
            </pc226:cmChg>
          </p:ext>
        </pc:extLst>
      </pc:sldChg>
      <pc:sldChg chg="addSp modSp mod addCm delCm modCm">
        <pc:chgData name="O'Casey, Liam" userId="910ad9b3-a79a-44db-ab48-de6bd4637208" providerId="ADAL" clId="{BF8FF4A8-E3B3-495B-BE6E-515649005F0E}" dt="2025-02-13T16:15:57.895" v="591"/>
        <pc:sldMkLst>
          <pc:docMk/>
          <pc:sldMk cId="861022046" sldId="2147480563"/>
        </pc:sldMkLst>
        <pc:spChg chg="mod">
          <ac:chgData name="O'Casey, Liam" userId="910ad9b3-a79a-44db-ab48-de6bd4637208" providerId="ADAL" clId="{BF8FF4A8-E3B3-495B-BE6E-515649005F0E}" dt="2025-02-13T14:13:07.667" v="373" actId="20577"/>
          <ac:spMkLst>
            <pc:docMk/>
            <pc:sldMk cId="861022046" sldId="2147480563"/>
            <ac:spMk id="13" creationId="{7C169002-AED6-3ED9-0F1C-2A9A756D27A3}"/>
          </ac:spMkLst>
        </pc:spChg>
        <pc:grpChg chg="mod">
          <ac:chgData name="O'Casey, Liam" userId="910ad9b3-a79a-44db-ab48-de6bd4637208" providerId="ADAL" clId="{BF8FF4A8-E3B3-495B-BE6E-515649005F0E}" dt="2025-02-13T14:12:11.443" v="319" actId="465"/>
          <ac:grpSpMkLst>
            <pc:docMk/>
            <pc:sldMk cId="861022046" sldId="2147480563"/>
            <ac:grpSpMk id="3" creationId="{4BEFE7D6-A2E8-99C3-F95C-B5B18986210D}"/>
          </ac:grpSpMkLst>
        </pc:grpChg>
        <pc:grpChg chg="mod">
          <ac:chgData name="O'Casey, Liam" userId="910ad9b3-a79a-44db-ab48-de6bd4637208" providerId="ADAL" clId="{BF8FF4A8-E3B3-495B-BE6E-515649005F0E}" dt="2025-02-13T14:12:11.443" v="319" actId="465"/>
          <ac:grpSpMkLst>
            <pc:docMk/>
            <pc:sldMk cId="861022046" sldId="2147480563"/>
            <ac:grpSpMk id="4" creationId="{81E35CD9-79E5-DD5A-C8F2-FD101255E87F}"/>
          </ac:grpSpMkLst>
        </pc:grpChg>
        <pc:grpChg chg="mod">
          <ac:chgData name="O'Casey, Liam" userId="910ad9b3-a79a-44db-ab48-de6bd4637208" providerId="ADAL" clId="{BF8FF4A8-E3B3-495B-BE6E-515649005F0E}" dt="2025-02-13T14:12:11.443" v="319" actId="465"/>
          <ac:grpSpMkLst>
            <pc:docMk/>
            <pc:sldMk cId="861022046" sldId="2147480563"/>
            <ac:grpSpMk id="5" creationId="{405427CC-6DA1-751B-0925-B9DABB21F9DD}"/>
          </ac:grpSpMkLst>
        </pc:grpChg>
        <pc:grpChg chg="mod">
          <ac:chgData name="O'Casey, Liam" userId="910ad9b3-a79a-44db-ab48-de6bd4637208" providerId="ADAL" clId="{BF8FF4A8-E3B3-495B-BE6E-515649005F0E}" dt="2025-02-13T14:12:11.443" v="319" actId="465"/>
          <ac:grpSpMkLst>
            <pc:docMk/>
            <pc:sldMk cId="861022046" sldId="2147480563"/>
            <ac:grpSpMk id="6" creationId="{0753D558-5004-F1E3-B548-48C760C40B40}"/>
          </ac:grpSpMkLst>
        </pc:grpChg>
        <pc:grpChg chg="mod">
          <ac:chgData name="O'Casey, Liam" userId="910ad9b3-a79a-44db-ab48-de6bd4637208" providerId="ADAL" clId="{BF8FF4A8-E3B3-495B-BE6E-515649005F0E}" dt="2025-02-13T14:12:11.443" v="319" actId="465"/>
          <ac:grpSpMkLst>
            <pc:docMk/>
            <pc:sldMk cId="861022046" sldId="2147480563"/>
            <ac:grpSpMk id="7" creationId="{3CB54D85-BFE6-E89C-75A8-C708D111DDD6}"/>
          </ac:grpSpMkLst>
        </pc:grpChg>
        <pc:grpChg chg="add mod">
          <ac:chgData name="O'Casey, Liam" userId="910ad9b3-a79a-44db-ab48-de6bd4637208" providerId="ADAL" clId="{BF8FF4A8-E3B3-495B-BE6E-515649005F0E}" dt="2025-02-13T14:12:59.426" v="369" actId="1076"/>
          <ac:grpSpMkLst>
            <pc:docMk/>
            <pc:sldMk cId="861022046" sldId="2147480563"/>
            <ac:grpSpMk id="11" creationId="{29BF60C3-8530-BBE0-C41C-6FE742F39D6A}"/>
          </ac:grpSpMkLst>
        </pc:grpChg>
        <pc:cxnChg chg="mod">
          <ac:chgData name="O'Casey, Liam" userId="910ad9b3-a79a-44db-ab48-de6bd4637208" providerId="ADAL" clId="{BF8FF4A8-E3B3-495B-BE6E-515649005F0E}" dt="2025-02-13T14:11:48.946" v="315"/>
          <ac:cxnSpMkLst>
            <pc:docMk/>
            <pc:sldMk cId="861022046" sldId="2147480563"/>
            <ac:cxnSpMk id="12" creationId="{7149B35C-34F6-1BC5-7472-EC58660A280E}"/>
          </ac:cxnSpMkLst>
        </pc:cxnChg>
        <pc:cxnChg chg="mod">
          <ac:chgData name="O'Casey, Liam" userId="910ad9b3-a79a-44db-ab48-de6bd4637208" providerId="ADAL" clId="{BF8FF4A8-E3B3-495B-BE6E-515649005F0E}" dt="2025-02-13T14:11:58.614" v="318" actId="14100"/>
          <ac:cxnSpMkLst>
            <pc:docMk/>
            <pc:sldMk cId="861022046" sldId="2147480563"/>
            <ac:cxnSpMk id="40" creationId="{07811321-5604-1733-37E2-E55B056648E1}"/>
          </ac:cxnSpMkLst>
        </pc:cxnChg>
        <pc:extLst>
          <p:ext xmlns:p="http://schemas.openxmlformats.org/presentationml/2006/main" uri="{D6D511B9-2390-475A-947B-AFAB55BFBCF1}">
            <pc226:cmChg xmlns:pc226="http://schemas.microsoft.com/office/powerpoint/2022/06/main/command" chg="add del">
              <pc226:chgData name="O'Casey, Liam" userId="910ad9b3-a79a-44db-ab48-de6bd4637208" providerId="ADAL" clId="{BF8FF4A8-E3B3-495B-BE6E-515649005F0E}" dt="2025-02-13T16:15:57.895" v="591"/>
              <pc2:cmMkLst xmlns:pc2="http://schemas.microsoft.com/office/powerpoint/2019/9/main/command">
                <pc:docMk/>
                <pc:sldMk cId="861022046" sldId="2147480563"/>
                <pc2:cmMk id="{B460BB40-A50A-48A9-94DA-9DF9B211C7B3}"/>
              </pc2:cmMkLst>
            </pc226:cmChg>
            <pc226:cmChg xmlns:pc226="http://schemas.microsoft.com/office/powerpoint/2022/06/main/command" chg="del">
              <pc226:chgData name="O'Casey, Liam" userId="910ad9b3-a79a-44db-ab48-de6bd4637208" providerId="ADAL" clId="{BF8FF4A8-E3B3-495B-BE6E-515649005F0E}" dt="2025-02-13T14:38:51.396" v="579"/>
              <pc2:cmMkLst xmlns:pc2="http://schemas.microsoft.com/office/powerpoint/2019/9/main/command">
                <pc:docMk/>
                <pc:sldMk cId="861022046" sldId="2147480563"/>
                <pc2:cmMk id="{F1418C8D-7811-4914-A94E-599DD5AAA808}"/>
              </pc2:cmMkLst>
              <pc226:cmRplyChg chg="add">
                <pc226:chgData name="O'Casey, Liam" userId="910ad9b3-a79a-44db-ab48-de6bd4637208" providerId="ADAL" clId="{BF8FF4A8-E3B3-495B-BE6E-515649005F0E}" dt="2025-02-13T14:19:07.565" v="524"/>
                <pc2:cmRplyMkLst xmlns:pc2="http://schemas.microsoft.com/office/powerpoint/2019/9/main/command">
                  <pc:docMk/>
                  <pc:sldMk cId="861022046" sldId="2147480563"/>
                  <pc2:cmMk id="{F1418C8D-7811-4914-A94E-599DD5AAA808}"/>
                  <pc2:cmRplyMk id="{E94F7B65-AE94-491C-AF91-460D80528851}"/>
                </pc2:cmRplyMkLst>
              </pc226:cmRplyChg>
              <pc226:cmRplyChg chg="add">
                <pc226:chgData name="O'Casey, Liam" userId="910ad9b3-a79a-44db-ab48-de6bd4637208" providerId="ADAL" clId="{BF8FF4A8-E3B3-495B-BE6E-515649005F0E}" dt="2025-02-13T14:13:20.200" v="374"/>
                <pc2:cmRplyMkLst xmlns:pc2="http://schemas.microsoft.com/office/powerpoint/2019/9/main/command">
                  <pc:docMk/>
                  <pc:sldMk cId="861022046" sldId="2147480563"/>
                  <pc2:cmMk id="{F1418C8D-7811-4914-A94E-599DD5AAA808}"/>
                  <pc2:cmRplyMk id="{C926A8BC-CE6C-4E40-9138-94F44BD471F0}"/>
                </pc2:cmRplyMkLst>
              </pc226:cmRplyChg>
            </pc226:cmChg>
          </p:ext>
        </pc:extLst>
      </pc:sldChg>
      <pc:sldChg chg="delSp modSp mod addCm delCm modCm">
        <pc:chgData name="O'Casey, Liam" userId="910ad9b3-a79a-44db-ab48-de6bd4637208" providerId="ADAL" clId="{BF8FF4A8-E3B3-495B-BE6E-515649005F0E}" dt="2025-02-13T14:44:04.169" v="588"/>
        <pc:sldMkLst>
          <pc:docMk/>
          <pc:sldMk cId="3280449491" sldId="2147480565"/>
        </pc:sldMkLst>
        <pc:spChg chg="del">
          <ac:chgData name="O'Casey, Liam" userId="910ad9b3-a79a-44db-ab48-de6bd4637208" providerId="ADAL" clId="{BF8FF4A8-E3B3-495B-BE6E-515649005F0E}" dt="2025-02-12T16:50:12.188" v="311" actId="478"/>
          <ac:spMkLst>
            <pc:docMk/>
            <pc:sldMk cId="3280449491" sldId="2147480565"/>
            <ac:spMk id="13" creationId="{864A175A-1EA7-2B40-C86A-CDF1C146503C}"/>
          </ac:spMkLst>
        </pc:spChg>
        <pc:graphicFrameChg chg="modGraphic">
          <ac:chgData name="O'Casey, Liam" userId="910ad9b3-a79a-44db-ab48-de6bd4637208" providerId="ADAL" clId="{BF8FF4A8-E3B3-495B-BE6E-515649005F0E}" dt="2025-02-12T16:50:09.922" v="310" actId="2165"/>
          <ac:graphicFrameMkLst>
            <pc:docMk/>
            <pc:sldMk cId="3280449491" sldId="2147480565"/>
            <ac:graphicFrameMk id="28" creationId="{F2F19812-2F62-4C81-B630-360A74F68E5A}"/>
          </ac:graphicFrameMkLst>
        </pc:graphicFrameChg>
        <pc:extLst>
          <p:ext xmlns:p="http://schemas.openxmlformats.org/presentationml/2006/main" uri="{D6D511B9-2390-475A-947B-AFAB55BFBCF1}">
            <pc226:cmChg xmlns:pc226="http://schemas.microsoft.com/office/powerpoint/2022/06/main/command" chg="add del mod">
              <pc226:chgData name="O'Casey, Liam" userId="910ad9b3-a79a-44db-ab48-de6bd4637208" providerId="ADAL" clId="{BF8FF4A8-E3B3-495B-BE6E-515649005F0E}" dt="2025-02-13T14:44:04.169" v="588"/>
              <pc2:cmMkLst xmlns:pc2="http://schemas.microsoft.com/office/powerpoint/2019/9/main/command">
                <pc:docMk/>
                <pc:sldMk cId="3280449491" sldId="2147480565"/>
                <pc2:cmMk id="{DFC3FF54-A358-4490-8A26-3D3E6D91900D}"/>
              </pc2:cmMkLst>
            </pc226:cmChg>
            <pc226:cmChg xmlns:pc226="http://schemas.microsoft.com/office/powerpoint/2022/06/main/command" chg="add del mod">
              <pc226:chgData name="O'Casey, Liam" userId="910ad9b3-a79a-44db-ab48-de6bd4637208" providerId="ADAL" clId="{BF8FF4A8-E3B3-495B-BE6E-515649005F0E}" dt="2025-02-12T16:50:44.214" v="314"/>
              <pc2:cmMkLst xmlns:pc2="http://schemas.microsoft.com/office/powerpoint/2019/9/main/command">
                <pc:docMk/>
                <pc:sldMk cId="3280449491" sldId="2147480565"/>
                <pc2:cmMk id="{B089CAB1-C15B-4610-98EA-4BE31749D0F1}"/>
              </pc2:cmMkLst>
            </pc226:cmChg>
          </p:ext>
        </pc:extLst>
      </pc:sldChg>
      <pc:sldChg chg="modSp mod delCm modCm">
        <pc:chgData name="O'Casey, Liam" userId="910ad9b3-a79a-44db-ab48-de6bd4637208" providerId="ADAL" clId="{BF8FF4A8-E3B3-495B-BE6E-515649005F0E}" dt="2025-02-13T14:39:05.839" v="581"/>
        <pc:sldMkLst>
          <pc:docMk/>
          <pc:sldMk cId="3321206914" sldId="2147480568"/>
        </pc:sldMkLst>
        <pc:spChg chg="mod">
          <ac:chgData name="O'Casey, Liam" userId="910ad9b3-a79a-44db-ab48-de6bd4637208" providerId="ADAL" clId="{BF8FF4A8-E3B3-495B-BE6E-515649005F0E}" dt="2025-02-13T14:39:00.513" v="580" actId="20577"/>
          <ac:spMkLst>
            <pc:docMk/>
            <pc:sldMk cId="3321206914" sldId="2147480568"/>
            <ac:spMk id="4" creationId="{C625E7AF-90F4-E4A2-9C3B-1DF48AA0F29A}"/>
          </ac:spMkLst>
        </pc:spChg>
        <pc:extLst>
          <p:ext xmlns:p="http://schemas.openxmlformats.org/presentationml/2006/main" uri="{D6D511B9-2390-475A-947B-AFAB55BFBCF1}">
            <pc226:cmChg xmlns:pc226="http://schemas.microsoft.com/office/powerpoint/2022/06/main/command" chg="del">
              <pc226:chgData name="O'Casey, Liam" userId="910ad9b3-a79a-44db-ab48-de6bd4637208" providerId="ADAL" clId="{BF8FF4A8-E3B3-495B-BE6E-515649005F0E}" dt="2025-02-13T14:39:05.839" v="581"/>
              <pc2:cmMkLst xmlns:pc2="http://schemas.microsoft.com/office/powerpoint/2019/9/main/command">
                <pc:docMk/>
                <pc:sldMk cId="3321206914" sldId="2147480568"/>
                <pc2:cmMk id="{C0CDA5FF-C22B-49F4-808A-AC138D6DD2F7}"/>
              </pc2:cmMkLst>
              <pc226:cmRplyChg chg="add">
                <pc226:chgData name="O'Casey, Liam" userId="910ad9b3-a79a-44db-ab48-de6bd4637208" providerId="ADAL" clId="{BF8FF4A8-E3B3-495B-BE6E-515649005F0E}" dt="2025-02-13T14:18:40.438" v="523"/>
                <pc2:cmRplyMkLst xmlns:pc2="http://schemas.microsoft.com/office/powerpoint/2019/9/main/command">
                  <pc:docMk/>
                  <pc:sldMk cId="3321206914" sldId="2147480568"/>
                  <pc2:cmMk id="{C0CDA5FF-C22B-49F4-808A-AC138D6DD2F7}"/>
                  <pc2:cmRplyMk id="{F309DD7D-A3AF-4104-9E80-7CE67C13491D}"/>
                </pc2:cmRplyMkLst>
              </pc226:cmRplyChg>
              <pc226:cmRplyChg chg="add">
                <pc226:chgData name="O'Casey, Liam" userId="910ad9b3-a79a-44db-ab48-de6bd4637208" providerId="ADAL" clId="{BF8FF4A8-E3B3-495B-BE6E-515649005F0E}" dt="2025-02-13T14:27:22.775" v="571"/>
                <pc2:cmRplyMkLst xmlns:pc2="http://schemas.microsoft.com/office/powerpoint/2019/9/main/command">
                  <pc:docMk/>
                  <pc:sldMk cId="3321206914" sldId="2147480568"/>
                  <pc2:cmMk id="{C0CDA5FF-C22B-49F4-808A-AC138D6DD2F7}"/>
                  <pc2:cmRplyMk id="{14FBE8C9-884E-40EB-9839-8F1A600E2EE5}"/>
                </pc2:cmRplyMkLst>
              </pc226:cmRplyChg>
            </pc226:cmChg>
          </p:ext>
        </pc:extLst>
      </pc:sldChg>
      <pc:sldChg chg="addCm delCm">
        <pc:chgData name="O'Casey, Liam" userId="910ad9b3-a79a-44db-ab48-de6bd4637208" providerId="ADAL" clId="{BF8FF4A8-E3B3-495B-BE6E-515649005F0E}" dt="2025-02-13T14:14:34.467" v="485"/>
        <pc:sldMkLst>
          <pc:docMk/>
          <pc:sldMk cId="3364338378" sldId="2147480572"/>
        </pc:sldMkLst>
        <pc:extLst>
          <p:ext xmlns:p="http://schemas.openxmlformats.org/presentationml/2006/main" uri="{D6D511B9-2390-475A-947B-AFAB55BFBCF1}">
            <pc226:cmChg xmlns:pc226="http://schemas.microsoft.com/office/powerpoint/2022/06/main/command" chg="add del">
              <pc226:chgData name="O'Casey, Liam" userId="910ad9b3-a79a-44db-ab48-de6bd4637208" providerId="ADAL" clId="{BF8FF4A8-E3B3-495B-BE6E-515649005F0E}" dt="2025-02-13T14:14:34.467" v="485"/>
              <pc2:cmMkLst xmlns:pc2="http://schemas.microsoft.com/office/powerpoint/2019/9/main/command">
                <pc:docMk/>
                <pc:sldMk cId="3364338378" sldId="2147480572"/>
                <pc2:cmMk id="{4E594BAD-4B6C-4064-A9A9-8DB0B77FE2FC}"/>
              </pc2:cmMkLst>
            </pc226:cmChg>
          </p:ext>
        </pc:extLst>
      </pc:sldChg>
      <pc:sldMasterChg chg="modSldLayout">
        <pc:chgData name="O'Casey, Liam" userId="910ad9b3-a79a-44db-ab48-de6bd4637208" providerId="ADAL" clId="{BF8FF4A8-E3B3-495B-BE6E-515649005F0E}" dt="2025-02-13T18:42:27.334" v="647"/>
        <pc:sldMasterMkLst>
          <pc:docMk/>
          <pc:sldMasterMk cId="3729328169" sldId="2147483660"/>
        </pc:sldMasterMkLst>
        <pc:sldLayoutChg chg="addSp delSp modSp mod">
          <pc:chgData name="O'Casey, Liam" userId="910ad9b3-a79a-44db-ab48-de6bd4637208" providerId="ADAL" clId="{BF8FF4A8-E3B3-495B-BE6E-515649005F0E}" dt="2025-02-13T18:42:09.071" v="643"/>
          <pc:sldLayoutMkLst>
            <pc:docMk/>
            <pc:sldMasterMk cId="3729328169" sldId="2147483660"/>
            <pc:sldLayoutMk cId="1034731425" sldId="2147483667"/>
          </pc:sldLayoutMkLst>
          <pc:spChg chg="add del mod">
            <ac:chgData name="O'Casey, Liam" userId="910ad9b3-a79a-44db-ab48-de6bd4637208" providerId="ADAL" clId="{BF8FF4A8-E3B3-495B-BE6E-515649005F0E}" dt="2025-02-13T18:40:23.905" v="635" actId="478"/>
            <ac:spMkLst>
              <pc:docMk/>
              <pc:sldMasterMk cId="3729328169" sldId="2147483660"/>
              <pc:sldLayoutMk cId="1034731425" sldId="2147483667"/>
              <ac:spMk id="2" creationId="{94A1F064-324F-D679-9A0B-2F9B4D551D7F}"/>
            </ac:spMkLst>
          </pc:spChg>
          <pc:spChg chg="add del mod">
            <ac:chgData name="O'Casey, Liam" userId="910ad9b3-a79a-44db-ab48-de6bd4637208" providerId="ADAL" clId="{BF8FF4A8-E3B3-495B-BE6E-515649005F0E}" dt="2025-02-13T18:42:08.827" v="642" actId="478"/>
            <ac:spMkLst>
              <pc:docMk/>
              <pc:sldMasterMk cId="3729328169" sldId="2147483660"/>
              <pc:sldLayoutMk cId="1034731425" sldId="2147483667"/>
              <ac:spMk id="3" creationId="{1772297D-58B7-EE7B-FC1B-725E84C34AE7}"/>
            </ac:spMkLst>
          </pc:spChg>
          <pc:spChg chg="add mod">
            <ac:chgData name="O'Casey, Liam" userId="910ad9b3-a79a-44db-ab48-de6bd4637208" providerId="ADAL" clId="{BF8FF4A8-E3B3-495B-BE6E-515649005F0E}" dt="2025-02-13T18:42:09.071" v="643"/>
            <ac:spMkLst>
              <pc:docMk/>
              <pc:sldMasterMk cId="3729328169" sldId="2147483660"/>
              <pc:sldLayoutMk cId="1034731425" sldId="2147483667"/>
              <ac:spMk id="4" creationId="{939AB026-E248-3B09-4139-1CD009E21516}"/>
            </ac:spMkLst>
          </pc:spChg>
        </pc:sldLayoutChg>
        <pc:sldLayoutChg chg="addSp delSp modSp mod">
          <pc:chgData name="O'Casey, Liam" userId="910ad9b3-a79a-44db-ab48-de6bd4637208" providerId="ADAL" clId="{BF8FF4A8-E3B3-495B-BE6E-515649005F0E}" dt="2025-02-13T18:42:01.459" v="641"/>
          <pc:sldLayoutMkLst>
            <pc:docMk/>
            <pc:sldMasterMk cId="3729328169" sldId="2147483660"/>
            <pc:sldLayoutMk cId="1983064984" sldId="2147483694"/>
          </pc:sldLayoutMkLst>
          <pc:spChg chg="add del mod">
            <ac:chgData name="O'Casey, Liam" userId="910ad9b3-a79a-44db-ab48-de6bd4637208" providerId="ADAL" clId="{BF8FF4A8-E3B3-495B-BE6E-515649005F0E}" dt="2025-02-13T18:40:12.442" v="633" actId="478"/>
            <ac:spMkLst>
              <pc:docMk/>
              <pc:sldMasterMk cId="3729328169" sldId="2147483660"/>
              <pc:sldLayoutMk cId="1983064984" sldId="2147483694"/>
              <ac:spMk id="2" creationId="{90E7CBA7-E006-5B47-FA6B-9E5D22C5ABB2}"/>
            </ac:spMkLst>
          </pc:spChg>
          <pc:spChg chg="add del mod">
            <ac:chgData name="O'Casey, Liam" userId="910ad9b3-a79a-44db-ab48-de6bd4637208" providerId="ADAL" clId="{BF8FF4A8-E3B3-495B-BE6E-515649005F0E}" dt="2025-02-13T18:42:01.203" v="640" actId="478"/>
            <ac:spMkLst>
              <pc:docMk/>
              <pc:sldMasterMk cId="3729328169" sldId="2147483660"/>
              <pc:sldLayoutMk cId="1983064984" sldId="2147483694"/>
              <ac:spMk id="4" creationId="{7995585C-DBA7-294E-E0D6-7BCCDEA81D91}"/>
            </ac:spMkLst>
          </pc:spChg>
          <pc:spChg chg="add mod">
            <ac:chgData name="O'Casey, Liam" userId="910ad9b3-a79a-44db-ab48-de6bd4637208" providerId="ADAL" clId="{BF8FF4A8-E3B3-495B-BE6E-515649005F0E}" dt="2025-02-13T18:42:01.459" v="641"/>
            <ac:spMkLst>
              <pc:docMk/>
              <pc:sldMasterMk cId="3729328169" sldId="2147483660"/>
              <pc:sldLayoutMk cId="1983064984" sldId="2147483694"/>
              <ac:spMk id="5" creationId="{7F0D835E-A2EF-CFE7-45F9-8B4A274D7D26}"/>
            </ac:spMkLst>
          </pc:spChg>
        </pc:sldLayoutChg>
        <pc:sldLayoutChg chg="addSp delSp modSp mod">
          <pc:chgData name="O'Casey, Liam" userId="910ad9b3-a79a-44db-ab48-de6bd4637208" providerId="ADAL" clId="{BF8FF4A8-E3B3-495B-BE6E-515649005F0E}" dt="2025-02-13T18:42:27.334" v="647"/>
          <pc:sldLayoutMkLst>
            <pc:docMk/>
            <pc:sldMasterMk cId="3729328169" sldId="2147483660"/>
            <pc:sldLayoutMk cId="2784195801" sldId="2147483695"/>
          </pc:sldLayoutMkLst>
          <pc:spChg chg="add del mod">
            <ac:chgData name="O'Casey, Liam" userId="910ad9b3-a79a-44db-ab48-de6bd4637208" providerId="ADAL" clId="{BF8FF4A8-E3B3-495B-BE6E-515649005F0E}" dt="2025-02-13T18:42:26.801" v="646" actId="478"/>
            <ac:spMkLst>
              <pc:docMk/>
              <pc:sldMasterMk cId="3729328169" sldId="2147483660"/>
              <pc:sldLayoutMk cId="2784195801" sldId="2147483695"/>
              <ac:spMk id="2" creationId="{54C3F4D8-5A87-58D2-2473-838E98643DBD}"/>
            </ac:spMkLst>
          </pc:spChg>
          <pc:spChg chg="add mod">
            <ac:chgData name="O'Casey, Liam" userId="910ad9b3-a79a-44db-ab48-de6bd4637208" providerId="ADAL" clId="{BF8FF4A8-E3B3-495B-BE6E-515649005F0E}" dt="2025-02-13T18:42:27.334" v="647"/>
            <ac:spMkLst>
              <pc:docMk/>
              <pc:sldMasterMk cId="3729328169" sldId="2147483660"/>
              <pc:sldLayoutMk cId="2784195801" sldId="2147483695"/>
              <ac:spMk id="3" creationId="{D6A67393-B8EE-5B6C-650C-E50267204991}"/>
            </ac:spMkLst>
          </pc:spChg>
        </pc:sldLayoutChg>
      </pc:sldMasterChg>
      <pc:sldMasterChg chg="modSldLayout">
        <pc:chgData name="O'Casey, Liam" userId="910ad9b3-a79a-44db-ab48-de6bd4637208" providerId="ADAL" clId="{BF8FF4A8-E3B3-495B-BE6E-515649005F0E}" dt="2025-02-13T18:41:18.513" v="639"/>
        <pc:sldMasterMkLst>
          <pc:docMk/>
          <pc:sldMasterMk cId="2555549912" sldId="2147483709"/>
        </pc:sldMasterMkLst>
        <pc:sldLayoutChg chg="addSp delSp modSp mod">
          <pc:chgData name="O'Casey, Liam" userId="910ad9b3-a79a-44db-ab48-de6bd4637208" providerId="ADAL" clId="{BF8FF4A8-E3B3-495B-BE6E-515649005F0E}" dt="2025-02-13T18:41:18.513" v="639"/>
          <pc:sldLayoutMkLst>
            <pc:docMk/>
            <pc:sldMasterMk cId="2555549912" sldId="2147483709"/>
            <pc:sldLayoutMk cId="3744735802" sldId="2147483726"/>
          </pc:sldLayoutMkLst>
          <pc:spChg chg="add del mod">
            <ac:chgData name="O'Casey, Liam" userId="910ad9b3-a79a-44db-ab48-de6bd4637208" providerId="ADAL" clId="{BF8FF4A8-E3B3-495B-BE6E-515649005F0E}" dt="2025-02-13T18:41:18.016" v="638" actId="478"/>
            <ac:spMkLst>
              <pc:docMk/>
              <pc:sldMasterMk cId="2555549912" sldId="2147483709"/>
              <pc:sldLayoutMk cId="3744735802" sldId="2147483726"/>
              <ac:spMk id="2" creationId="{A9B347C6-F183-5AFB-4AA2-19A7B437A7C1}"/>
            </ac:spMkLst>
          </pc:spChg>
          <pc:spChg chg="add mod">
            <ac:chgData name="O'Casey, Liam" userId="910ad9b3-a79a-44db-ab48-de6bd4637208" providerId="ADAL" clId="{BF8FF4A8-E3B3-495B-BE6E-515649005F0E}" dt="2025-02-13T18:41:18.513" v="639"/>
            <ac:spMkLst>
              <pc:docMk/>
              <pc:sldMasterMk cId="2555549912" sldId="2147483709"/>
              <pc:sldLayoutMk cId="3744735802" sldId="2147483726"/>
              <ac:spMk id="5" creationId="{036F308F-D385-F511-7BA2-9913552F6CE5}"/>
            </ac:spMkLst>
          </pc:spChg>
        </pc:sldLayoutChg>
      </pc:sldMasterChg>
      <pc:sldMasterChg chg="modSldLayout">
        <pc:chgData name="O'Casey, Liam" userId="910ad9b3-a79a-44db-ab48-de6bd4637208" providerId="ADAL" clId="{BF8FF4A8-E3B3-495B-BE6E-515649005F0E}" dt="2025-02-13T18:42:20.571" v="645"/>
        <pc:sldMasterMkLst>
          <pc:docMk/>
          <pc:sldMasterMk cId="3575104159" sldId="2147483729"/>
        </pc:sldMasterMkLst>
        <pc:sldLayoutChg chg="addSp delSp modSp mod">
          <pc:chgData name="O'Casey, Liam" userId="910ad9b3-a79a-44db-ab48-de6bd4637208" providerId="ADAL" clId="{BF8FF4A8-E3B3-495B-BE6E-515649005F0E}" dt="2025-02-13T18:42:20.571" v="645"/>
          <pc:sldLayoutMkLst>
            <pc:docMk/>
            <pc:sldMasterMk cId="3575104159" sldId="2147483729"/>
            <pc:sldLayoutMk cId="942645526" sldId="2147483735"/>
          </pc:sldLayoutMkLst>
          <pc:spChg chg="add del mod">
            <ac:chgData name="O'Casey, Liam" userId="910ad9b3-a79a-44db-ab48-de6bd4637208" providerId="ADAL" clId="{BF8FF4A8-E3B3-495B-BE6E-515649005F0E}" dt="2025-02-13T18:42:20.302" v="644" actId="478"/>
            <ac:spMkLst>
              <pc:docMk/>
              <pc:sldMasterMk cId="3575104159" sldId="2147483729"/>
              <pc:sldLayoutMk cId="942645526" sldId="2147483735"/>
              <ac:spMk id="3" creationId="{F679B951-C0EC-BF26-485A-AF950A55C5FA}"/>
            </ac:spMkLst>
          </pc:spChg>
          <pc:spChg chg="add mod">
            <ac:chgData name="O'Casey, Liam" userId="910ad9b3-a79a-44db-ab48-de6bd4637208" providerId="ADAL" clId="{BF8FF4A8-E3B3-495B-BE6E-515649005F0E}" dt="2025-02-13T18:42:20.571" v="645"/>
            <ac:spMkLst>
              <pc:docMk/>
              <pc:sldMasterMk cId="3575104159" sldId="2147483729"/>
              <pc:sldLayoutMk cId="942645526" sldId="2147483735"/>
              <ac:spMk id="4" creationId="{D005CE06-A7D0-EF33-B74C-0661C3E9AA21}"/>
            </ac:spMkLst>
          </pc:spChg>
        </pc:sldLayoutChg>
        <pc:sldLayoutChg chg="addSp delSp modSp mod">
          <pc:chgData name="O'Casey, Liam" userId="910ad9b3-a79a-44db-ab48-de6bd4637208" providerId="ADAL" clId="{BF8FF4A8-E3B3-495B-BE6E-515649005F0E}" dt="2025-02-13T18:41:06.630" v="637" actId="20577"/>
          <pc:sldLayoutMkLst>
            <pc:docMk/>
            <pc:sldMasterMk cId="3575104159" sldId="2147483729"/>
            <pc:sldLayoutMk cId="953525700" sldId="2147483747"/>
          </pc:sldLayoutMkLst>
          <pc:spChg chg="add del mod">
            <ac:chgData name="O'Casey, Liam" userId="910ad9b3-a79a-44db-ab48-de6bd4637208" providerId="ADAL" clId="{BF8FF4A8-E3B3-495B-BE6E-515649005F0E}" dt="2025-02-13T18:39:51.855" v="631" actId="478"/>
            <ac:spMkLst>
              <pc:docMk/>
              <pc:sldMasterMk cId="3575104159" sldId="2147483729"/>
              <pc:sldLayoutMk cId="953525700" sldId="2147483747"/>
              <ac:spMk id="3" creationId="{0CE8FDEE-5C32-2305-A4BE-82AD7CB747F3}"/>
            </ac:spMkLst>
          </pc:spChg>
          <pc:spChg chg="add mod">
            <ac:chgData name="O'Casey, Liam" userId="910ad9b3-a79a-44db-ab48-de6bd4637208" providerId="ADAL" clId="{BF8FF4A8-E3B3-495B-BE6E-515649005F0E}" dt="2025-02-13T18:41:06.630" v="637" actId="20577"/>
            <ac:spMkLst>
              <pc:docMk/>
              <pc:sldMasterMk cId="3575104159" sldId="2147483729"/>
              <pc:sldLayoutMk cId="953525700" sldId="2147483747"/>
              <ac:spMk id="4" creationId="{210F453B-B64A-7D5A-5D01-BF00CD39F42C}"/>
            </ac:spMkLst>
          </pc:spChg>
        </pc:sldLayoutChg>
      </pc:sldMasterChg>
    </pc:docChg>
  </pc:docChgLst>
  <pc:docChgLst>
    <pc:chgData name="Garcia, Casey" userId="97ae5c4f-cdec-4b69-881b-e4894e23be7e" providerId="ADAL" clId="{148FD7F3-CCF1-4159-8791-5C8C42AD97EA}"/>
    <pc:docChg chg="modSld">
      <pc:chgData name="Garcia, Casey" userId="97ae5c4f-cdec-4b69-881b-e4894e23be7e" providerId="ADAL" clId="{148FD7F3-CCF1-4159-8791-5C8C42AD97EA}" dt="2025-02-13T14:35:28.801" v="16"/>
      <pc:docMkLst>
        <pc:docMk/>
      </pc:docMkLst>
      <pc:sldChg chg="addCm">
        <pc:chgData name="Garcia, Casey" userId="97ae5c4f-cdec-4b69-881b-e4894e23be7e" providerId="ADAL" clId="{148FD7F3-CCF1-4159-8791-5C8C42AD97EA}" dt="2025-02-12T20:25:58.922" v="5"/>
        <pc:sldMkLst>
          <pc:docMk/>
          <pc:sldMk cId="1314149204" sldId="2145704381"/>
        </pc:sldMkLst>
        <pc:extLst>
          <p:ext xmlns:p="http://schemas.openxmlformats.org/presentationml/2006/main" uri="{D6D511B9-2390-475A-947B-AFAB55BFBCF1}">
            <pc226:cmChg xmlns:pc226="http://schemas.microsoft.com/office/powerpoint/2022/06/main/command" chg="add">
              <pc226:chgData name="Garcia, Casey" userId="97ae5c4f-cdec-4b69-881b-e4894e23be7e" providerId="ADAL" clId="{148FD7F3-CCF1-4159-8791-5C8C42AD97EA}" dt="2025-02-12T20:25:58.922" v="5"/>
              <pc2:cmMkLst xmlns:pc2="http://schemas.microsoft.com/office/powerpoint/2019/9/main/command">
                <pc:docMk/>
                <pc:sldMk cId="1314149204" sldId="2145704381"/>
                <pc2:cmMk id="{23153456-FBF8-426A-9565-2160CA76F1D7}"/>
              </pc2:cmMkLst>
            </pc226:cmChg>
            <pc226:cmChg xmlns:pc226="http://schemas.microsoft.com/office/powerpoint/2022/06/main/command" chg="add">
              <pc226:chgData name="Garcia, Casey" userId="97ae5c4f-cdec-4b69-881b-e4894e23be7e" providerId="ADAL" clId="{148FD7F3-CCF1-4159-8791-5C8C42AD97EA}" dt="2025-02-12T20:25:35.715" v="4"/>
              <pc2:cmMkLst xmlns:pc2="http://schemas.microsoft.com/office/powerpoint/2019/9/main/command">
                <pc:docMk/>
                <pc:sldMk cId="1314149204" sldId="2145704381"/>
                <pc2:cmMk id="{0D00DB76-1E12-4B43-AAF6-F30F7EAE1D04}"/>
              </pc2:cmMkLst>
            </pc226:cmChg>
            <pc226:cmChg xmlns:pc226="http://schemas.microsoft.com/office/powerpoint/2022/06/main/command" chg="add">
              <pc226:chgData name="Garcia, Casey" userId="97ae5c4f-cdec-4b69-881b-e4894e23be7e" providerId="ADAL" clId="{148FD7F3-CCF1-4159-8791-5C8C42AD97EA}" dt="2025-02-12T20:25:28.524" v="3"/>
              <pc2:cmMkLst xmlns:pc2="http://schemas.microsoft.com/office/powerpoint/2019/9/main/command">
                <pc:docMk/>
                <pc:sldMk cId="1314149204" sldId="2145704381"/>
                <pc2:cmMk id="{696E73CC-77F2-40B2-B552-91DF4333DEAB}"/>
              </pc2:cmMkLst>
            </pc226:cmChg>
          </p:ext>
        </pc:extLst>
      </pc:sldChg>
      <pc:sldChg chg="modSp mod addCm modCm">
        <pc:chgData name="Garcia, Casey" userId="97ae5c4f-cdec-4b69-881b-e4894e23be7e" providerId="ADAL" clId="{148FD7F3-CCF1-4159-8791-5C8C42AD97EA}" dt="2025-02-13T14:33:31.435" v="12"/>
        <pc:sldMkLst>
          <pc:docMk/>
          <pc:sldMk cId="297928561" sldId="2147479938"/>
        </pc:sldMkLst>
        <pc:spChg chg="mod">
          <ac:chgData name="Garcia, Casey" userId="97ae5c4f-cdec-4b69-881b-e4894e23be7e" providerId="ADAL" clId="{148FD7F3-CCF1-4159-8791-5C8C42AD97EA}" dt="2025-02-13T14:32:47.928" v="10" actId="400"/>
          <ac:spMkLst>
            <pc:docMk/>
            <pc:sldMk cId="297928561" sldId="2147479938"/>
            <ac:spMk id="18" creationId="{357E022B-2517-476A-88CB-F5BC585278D9}"/>
          </ac:spMkLst>
        </pc:spChg>
        <pc:extLst>
          <p:ext xmlns:p="http://schemas.openxmlformats.org/presentationml/2006/main" uri="{D6D511B9-2390-475A-947B-AFAB55BFBCF1}">
            <pc226:cmChg xmlns:pc226="http://schemas.microsoft.com/office/powerpoint/2022/06/main/command" chg="">
              <pc226:chgData name="Garcia, Casey" userId="97ae5c4f-cdec-4b69-881b-e4894e23be7e" providerId="ADAL" clId="{148FD7F3-CCF1-4159-8791-5C8C42AD97EA}" dt="2025-02-13T14:32:37.385" v="9"/>
              <pc2:cmMkLst xmlns:pc2="http://schemas.microsoft.com/office/powerpoint/2019/9/main/command">
                <pc:docMk/>
                <pc:sldMk cId="297928561" sldId="2147479938"/>
                <pc2:cmMk id="{E8A42277-EF6A-4BA1-8483-362207120156}"/>
              </pc2:cmMkLst>
              <pc226:cmRplyChg chg="add">
                <pc226:chgData name="Garcia, Casey" userId="97ae5c4f-cdec-4b69-881b-e4894e23be7e" providerId="ADAL" clId="{148FD7F3-CCF1-4159-8791-5C8C42AD97EA}" dt="2025-02-13T14:32:37.385" v="9"/>
                <pc2:cmRplyMkLst xmlns:pc2="http://schemas.microsoft.com/office/powerpoint/2019/9/main/command">
                  <pc:docMk/>
                  <pc:sldMk cId="297928561" sldId="2147479938"/>
                  <pc2:cmMk id="{E8A42277-EF6A-4BA1-8483-362207120156}"/>
                  <pc2:cmRplyMk id="{B21939F4-200A-4D3F-A991-B464A6779CEB}"/>
                </pc2:cmRplyMkLst>
              </pc226:cmRplyChg>
            </pc226:cmChg>
            <pc226:cmChg xmlns:pc226="http://schemas.microsoft.com/office/powerpoint/2022/06/main/command" chg="">
              <pc226:chgData name="Garcia, Casey" userId="97ae5c4f-cdec-4b69-881b-e4894e23be7e" providerId="ADAL" clId="{148FD7F3-CCF1-4159-8791-5C8C42AD97EA}" dt="2025-02-13T14:32:56.017" v="11"/>
              <pc2:cmMkLst xmlns:pc2="http://schemas.microsoft.com/office/powerpoint/2019/9/main/command">
                <pc:docMk/>
                <pc:sldMk cId="297928561" sldId="2147479938"/>
                <pc2:cmMk id="{64B356C3-187C-4FA5-A3B5-B93C4819AFFD}"/>
              </pc2:cmMkLst>
              <pc226:cmRplyChg chg="add">
                <pc226:chgData name="Garcia, Casey" userId="97ae5c4f-cdec-4b69-881b-e4894e23be7e" providerId="ADAL" clId="{148FD7F3-CCF1-4159-8791-5C8C42AD97EA}" dt="2025-02-13T14:32:56.017" v="11"/>
                <pc2:cmRplyMkLst xmlns:pc2="http://schemas.microsoft.com/office/powerpoint/2019/9/main/command">
                  <pc:docMk/>
                  <pc:sldMk cId="297928561" sldId="2147479938"/>
                  <pc2:cmMk id="{64B356C3-187C-4FA5-A3B5-B93C4819AFFD}"/>
                  <pc2:cmRplyMk id="{CD3EB5E7-C9C8-40F2-A1AF-9515B7F60A2B}"/>
                </pc2:cmRplyMkLst>
              </pc226:cmRplyChg>
            </pc226:cmChg>
            <pc226:cmChg xmlns:pc226="http://schemas.microsoft.com/office/powerpoint/2022/06/main/command" chg="add">
              <pc226:chgData name="Garcia, Casey" userId="97ae5c4f-cdec-4b69-881b-e4894e23be7e" providerId="ADAL" clId="{148FD7F3-CCF1-4159-8791-5C8C42AD97EA}" dt="2025-02-13T14:33:31.435" v="12"/>
              <pc2:cmMkLst xmlns:pc2="http://schemas.microsoft.com/office/powerpoint/2019/9/main/command">
                <pc:docMk/>
                <pc:sldMk cId="297928561" sldId="2147479938"/>
                <pc2:cmMk id="{1BA558FA-1A76-449B-ACCA-46400495A221}"/>
              </pc2:cmMkLst>
              <pc226:cmRplyChg chg="add">
                <pc226:chgData name="Garcia, Casey" userId="97ae5c4f-cdec-4b69-881b-e4894e23be7e" providerId="ADAL" clId="{148FD7F3-CCF1-4159-8791-5C8C42AD97EA}" dt="2025-02-13T14:33:31.435" v="12"/>
                <pc2:cmRplyMkLst xmlns:pc2="http://schemas.microsoft.com/office/powerpoint/2019/9/main/command">
                  <pc:docMk/>
                  <pc:sldMk cId="297928561" sldId="2147479938"/>
                  <pc2:cmMk id="{1BA558FA-1A76-449B-ACCA-46400495A221}"/>
                  <pc2:cmRplyMk id="{1BDACC5A-13AD-47B5-BC12-4D15C5EF77CA}"/>
                </pc2:cmRplyMkLst>
              </pc226:cmRplyChg>
            </pc226:cmChg>
          </p:ext>
        </pc:extLst>
      </pc:sldChg>
      <pc:sldChg chg="addCm modCm">
        <pc:chgData name="Garcia, Casey" userId="97ae5c4f-cdec-4b69-881b-e4894e23be7e" providerId="ADAL" clId="{148FD7F3-CCF1-4159-8791-5C8C42AD97EA}" dt="2025-02-13T14:35:28.801" v="16"/>
        <pc:sldMkLst>
          <pc:docMk/>
          <pc:sldMk cId="3180709976" sldId="2147479957"/>
        </pc:sldMkLst>
        <pc:extLst>
          <p:ext xmlns:p="http://schemas.openxmlformats.org/presentationml/2006/main" uri="{D6D511B9-2390-475A-947B-AFAB55BFBCF1}">
            <pc226:cmChg xmlns:pc226="http://schemas.microsoft.com/office/powerpoint/2022/06/main/command" chg="add">
              <pc226:chgData name="Garcia, Casey" userId="97ae5c4f-cdec-4b69-881b-e4894e23be7e" providerId="ADAL" clId="{148FD7F3-CCF1-4159-8791-5C8C42AD97EA}" dt="2025-02-13T14:35:28.801" v="16"/>
              <pc2:cmMkLst xmlns:pc2="http://schemas.microsoft.com/office/powerpoint/2019/9/main/command">
                <pc:docMk/>
                <pc:sldMk cId="3180709976" sldId="2147479957"/>
                <pc2:cmMk id="{6973EB5C-9DCA-419A-882E-9FF13850DC70}"/>
              </pc2:cmMkLst>
              <pc226:cmRplyChg chg="add">
                <pc226:chgData name="Garcia, Casey" userId="97ae5c4f-cdec-4b69-881b-e4894e23be7e" providerId="ADAL" clId="{148FD7F3-CCF1-4159-8791-5C8C42AD97EA}" dt="2025-02-13T14:35:28.801" v="16"/>
                <pc2:cmRplyMkLst xmlns:pc2="http://schemas.microsoft.com/office/powerpoint/2019/9/main/command">
                  <pc:docMk/>
                  <pc:sldMk cId="3180709976" sldId="2147479957"/>
                  <pc2:cmMk id="{6973EB5C-9DCA-419A-882E-9FF13850DC70}"/>
                  <pc2:cmRplyMk id="{31BAB39D-DBAA-4C32-9725-4CCCA32A3CD3}"/>
                </pc2:cmRplyMkLst>
              </pc226:cmRplyChg>
            </pc226:cmChg>
          </p:ext>
        </pc:extLst>
      </pc:sldChg>
      <pc:sldChg chg="addCm modCm">
        <pc:chgData name="Garcia, Casey" userId="97ae5c4f-cdec-4b69-881b-e4894e23be7e" providerId="ADAL" clId="{148FD7F3-CCF1-4159-8791-5C8C42AD97EA}" dt="2025-02-13T14:34:12.799" v="13"/>
        <pc:sldMkLst>
          <pc:docMk/>
          <pc:sldMk cId="861022046" sldId="2147480563"/>
        </pc:sldMkLst>
        <pc:extLst>
          <p:ext xmlns:p="http://schemas.openxmlformats.org/presentationml/2006/main" uri="{D6D511B9-2390-475A-947B-AFAB55BFBCF1}">
            <pc226:cmChg xmlns:pc226="http://schemas.microsoft.com/office/powerpoint/2022/06/main/command" chg="add">
              <pc226:chgData name="Garcia, Casey" userId="97ae5c4f-cdec-4b69-881b-e4894e23be7e" providerId="ADAL" clId="{148FD7F3-CCF1-4159-8791-5C8C42AD97EA}" dt="2025-02-13T14:34:12.799" v="13"/>
              <pc2:cmMkLst xmlns:pc2="http://schemas.microsoft.com/office/powerpoint/2019/9/main/command">
                <pc:docMk/>
                <pc:sldMk cId="861022046" sldId="2147480563"/>
                <pc2:cmMk id="{F1418C8D-7811-4914-A94E-599DD5AAA808}"/>
              </pc2:cmMkLst>
              <pc226:cmRplyChg chg="add">
                <pc226:chgData name="Garcia, Casey" userId="97ae5c4f-cdec-4b69-881b-e4894e23be7e" providerId="ADAL" clId="{148FD7F3-CCF1-4159-8791-5C8C42AD97EA}" dt="2025-02-13T14:34:12.799" v="13"/>
                <pc2:cmRplyMkLst xmlns:pc2="http://schemas.microsoft.com/office/powerpoint/2019/9/main/command">
                  <pc:docMk/>
                  <pc:sldMk cId="861022046" sldId="2147480563"/>
                  <pc2:cmMk id="{F1418C8D-7811-4914-A94E-599DD5AAA808}"/>
                  <pc2:cmRplyMk id="{E27D9800-76F9-40D6-B4EE-254D9E5F08CC}"/>
                </pc2:cmRplyMkLst>
              </pc226:cmRplyChg>
            </pc226:cmChg>
          </p:ext>
        </pc:extLst>
      </pc:sldChg>
      <pc:sldChg chg="modSp mod modCm">
        <pc:chgData name="Garcia, Casey" userId="97ae5c4f-cdec-4b69-881b-e4894e23be7e" providerId="ADAL" clId="{148FD7F3-CCF1-4159-8791-5C8C42AD97EA}" dt="2025-02-12T20:29:19.067" v="8"/>
        <pc:sldMkLst>
          <pc:docMk/>
          <pc:sldMk cId="3280449491" sldId="2147480565"/>
        </pc:sldMkLst>
        <pc:spChg chg="mod">
          <ac:chgData name="Garcia, Casey" userId="97ae5c4f-cdec-4b69-881b-e4894e23be7e" providerId="ADAL" clId="{148FD7F3-CCF1-4159-8791-5C8C42AD97EA}" dt="2025-02-12T20:29:13.391" v="7" actId="1038"/>
          <ac:spMkLst>
            <pc:docMk/>
            <pc:sldMk cId="3280449491" sldId="2147480565"/>
            <ac:spMk id="39" creationId="{06850306-E9D6-B252-74EC-CD4043D8F75F}"/>
          </ac:spMkLst>
        </pc:spChg>
        <pc:extLst>
          <p:ext xmlns:p="http://schemas.openxmlformats.org/presentationml/2006/main" uri="{D6D511B9-2390-475A-947B-AFAB55BFBCF1}">
            <pc226:cmChg xmlns:pc226="http://schemas.microsoft.com/office/powerpoint/2022/06/main/command" chg="">
              <pc226:chgData name="Garcia, Casey" userId="97ae5c4f-cdec-4b69-881b-e4894e23be7e" providerId="ADAL" clId="{148FD7F3-CCF1-4159-8791-5C8C42AD97EA}" dt="2025-02-12T20:29:19.067" v="8"/>
              <pc2:cmMkLst xmlns:pc2="http://schemas.microsoft.com/office/powerpoint/2019/9/main/command">
                <pc:docMk/>
                <pc:sldMk cId="3280449491" sldId="2147480565"/>
                <pc2:cmMk id="{DFC3FF54-A358-4490-8A26-3D3E6D91900D}"/>
              </pc2:cmMkLst>
              <pc226:cmRplyChg chg="add">
                <pc226:chgData name="Garcia, Casey" userId="97ae5c4f-cdec-4b69-881b-e4894e23be7e" providerId="ADAL" clId="{148FD7F3-CCF1-4159-8791-5C8C42AD97EA}" dt="2025-02-12T20:29:19.067" v="8"/>
                <pc2:cmRplyMkLst xmlns:pc2="http://schemas.microsoft.com/office/powerpoint/2019/9/main/command">
                  <pc:docMk/>
                  <pc:sldMk cId="3280449491" sldId="2147480565"/>
                  <pc2:cmMk id="{DFC3FF54-A358-4490-8A26-3D3E6D91900D}"/>
                  <pc2:cmRplyMk id="{34EF9E0A-E745-4E79-A85B-E6A2B7EE87EA}"/>
                </pc2:cmRplyMkLst>
              </pc226:cmRplyChg>
            </pc226:cmChg>
          </p:ext>
        </pc:extLst>
      </pc:sldChg>
      <pc:sldChg chg="modSp mod addCm modCm">
        <pc:chgData name="Garcia, Casey" userId="97ae5c4f-cdec-4b69-881b-e4894e23be7e" providerId="ADAL" clId="{148FD7F3-CCF1-4159-8791-5C8C42AD97EA}" dt="2025-02-13T14:34:58.886" v="15"/>
        <pc:sldMkLst>
          <pc:docMk/>
          <pc:sldMk cId="3321206914" sldId="2147480568"/>
        </pc:sldMkLst>
        <pc:spChg chg="mod">
          <ac:chgData name="Garcia, Casey" userId="97ae5c4f-cdec-4b69-881b-e4894e23be7e" providerId="ADAL" clId="{148FD7F3-CCF1-4159-8791-5C8C42AD97EA}" dt="2025-02-13T14:34:41.445" v="14" actId="400"/>
          <ac:spMkLst>
            <pc:docMk/>
            <pc:sldMk cId="3321206914" sldId="2147480568"/>
            <ac:spMk id="4" creationId="{C625E7AF-90F4-E4A2-9C3B-1DF48AA0F29A}"/>
          </ac:spMkLst>
        </pc:spChg>
        <pc:extLst>
          <p:ext xmlns:p="http://schemas.openxmlformats.org/presentationml/2006/main" uri="{D6D511B9-2390-475A-947B-AFAB55BFBCF1}">
            <pc226:cmChg xmlns:pc226="http://schemas.microsoft.com/office/powerpoint/2022/06/main/command" chg="add">
              <pc226:chgData name="Garcia, Casey" userId="97ae5c4f-cdec-4b69-881b-e4894e23be7e" providerId="ADAL" clId="{148FD7F3-CCF1-4159-8791-5C8C42AD97EA}" dt="2025-02-13T14:34:58.886" v="15"/>
              <pc2:cmMkLst xmlns:pc2="http://schemas.microsoft.com/office/powerpoint/2019/9/main/command">
                <pc:docMk/>
                <pc:sldMk cId="3321206914" sldId="2147480568"/>
                <pc2:cmMk id="{C0CDA5FF-C22B-49F4-808A-AC138D6DD2F7}"/>
              </pc2:cmMkLst>
              <pc226:cmRplyChg chg="add">
                <pc226:chgData name="Garcia, Casey" userId="97ae5c4f-cdec-4b69-881b-e4894e23be7e" providerId="ADAL" clId="{148FD7F3-CCF1-4159-8791-5C8C42AD97EA}" dt="2025-02-13T14:34:58.886" v="15"/>
                <pc2:cmRplyMkLst xmlns:pc2="http://schemas.microsoft.com/office/powerpoint/2019/9/main/command">
                  <pc:docMk/>
                  <pc:sldMk cId="3321206914" sldId="2147480568"/>
                  <pc2:cmMk id="{C0CDA5FF-C22B-49F4-808A-AC138D6DD2F7}"/>
                  <pc2:cmRplyMk id="{9E448E80-163E-4D5B-A1C8-8DE49FABA57D}"/>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E6AD-365E-474B-87F1-F798ECF7FBAB}"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E84A1-AFE2-4C74-B650-F1FD172FFB4C}" type="slidenum">
              <a:rPr lang="en-US" smtClean="0"/>
              <a:t>‹#›</a:t>
            </a:fld>
            <a:endParaRPr lang="en-US"/>
          </a:p>
        </p:txBody>
      </p:sp>
    </p:spTree>
    <p:extLst>
      <p:ext uri="{BB962C8B-B14F-4D97-AF65-F5344CB8AC3E}">
        <p14:creationId xmlns:p14="http://schemas.microsoft.com/office/powerpoint/2010/main" val="3850236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5571D-0AD1-4BF7-AC13-C612B1820E7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52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5571D-0AD1-4BF7-AC13-C612B1820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40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EEBE-CFB9-4D9E-BB53-7213CBB82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91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E84A1-AFE2-4C74-B650-F1FD172FF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61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E84A1-AFE2-4C74-B650-F1FD172FF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4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EEBE-CFB9-4D9E-BB53-7213CBB82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8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EEBE-CFB9-4D9E-BB53-7213CBB82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24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5571D-0AD1-4BF7-AC13-C612B1820E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15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E84A1-AFE2-4C74-B650-F1FD172FFB4C}" type="slidenum">
              <a:rPr lang="en-US" smtClean="0"/>
              <a:t>6</a:t>
            </a:fld>
            <a:endParaRPr lang="en-US"/>
          </a:p>
        </p:txBody>
      </p:sp>
    </p:spTree>
    <p:extLst>
      <p:ext uri="{BB962C8B-B14F-4D97-AF65-F5344CB8AC3E}">
        <p14:creationId xmlns:p14="http://schemas.microsoft.com/office/powerpoint/2010/main" val="124998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E84A1-AFE2-4C74-B650-F1FD172FFB4C}" type="slidenum">
              <a:rPr lang="en-US" smtClean="0"/>
              <a:t>7</a:t>
            </a:fld>
            <a:endParaRPr lang="en-US"/>
          </a:p>
        </p:txBody>
      </p:sp>
    </p:spTree>
    <p:extLst>
      <p:ext uri="{BB962C8B-B14F-4D97-AF65-F5344CB8AC3E}">
        <p14:creationId xmlns:p14="http://schemas.microsoft.com/office/powerpoint/2010/main" val="14588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E84A1-AFE2-4C74-B650-F1FD172FFB4C}" type="slidenum">
              <a:rPr lang="en-US" smtClean="0"/>
              <a:t>8</a:t>
            </a:fld>
            <a:endParaRPr lang="en-US"/>
          </a:p>
        </p:txBody>
      </p:sp>
    </p:spTree>
    <p:extLst>
      <p:ext uri="{BB962C8B-B14F-4D97-AF65-F5344CB8AC3E}">
        <p14:creationId xmlns:p14="http://schemas.microsoft.com/office/powerpoint/2010/main" val="117171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EEBE-CFB9-4D9E-BB53-7213CBB82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5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AEEBE-CFB9-4D9E-BB53-7213CBB82B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04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E84A1-AFE2-4C74-B650-F1FD172FFB4C}" type="slidenum">
              <a:rPr lang="en-US" smtClean="0"/>
              <a:t>12</a:t>
            </a:fld>
            <a:endParaRPr lang="en-US"/>
          </a:p>
        </p:txBody>
      </p:sp>
    </p:spTree>
    <p:extLst>
      <p:ext uri="{BB962C8B-B14F-4D97-AF65-F5344CB8AC3E}">
        <p14:creationId xmlns:p14="http://schemas.microsoft.com/office/powerpoint/2010/main" val="352885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E84A1-AFE2-4C74-B650-F1FD172FF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719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GA logo">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CEF1FBC-A497-4DCA-B37B-5F843CAEDC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678778" y="650399"/>
            <a:ext cx="2857500" cy="810579"/>
          </a:xfrm>
          <a:prstGeom prst="rect">
            <a:avLst/>
          </a:prstGeom>
        </p:spPr>
      </p:pic>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235200"/>
            <a:ext cx="8896350" cy="23876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0243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GA Green ">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F7E706-C296-4B6A-8A8B-0E721873E1EC}"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6"/>
          </a:xfrm>
          <a:solidFill>
            <a:schemeClr val="bg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3"/>
            <a:ext cx="5616575"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8F098617-0949-4867-A25A-CF067CA2A860}"/>
              </a:ext>
            </a:extLst>
          </p:cNvPr>
          <p:cNvSpPr>
            <a:spLocks noGrp="1"/>
          </p:cNvSpPr>
          <p:nvPr>
            <p:ph type="ctrTitle" hasCustomPrompt="1"/>
          </p:nvPr>
        </p:nvSpPr>
        <p:spPr>
          <a:xfrm>
            <a:off x="361508" y="233915"/>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0E0C133C-A947-4778-BC0F-53F7CC94D0DC}"/>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37471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GA Blue">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B453D50-F927-4587-9AF6-206DAE21BAE4}"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5"/>
          </a:xfrm>
          <a:solidFill>
            <a:schemeClr val="tx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1"/>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4"/>
            <a:ext cx="5604984"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4D8EA2F-B12E-4B05-BCBB-A56B268490DE}"/>
              </a:ext>
            </a:extLst>
          </p:cNvPr>
          <p:cNvSpPr>
            <a:spLocks noGrp="1"/>
          </p:cNvSpPr>
          <p:nvPr>
            <p:ph type="ctrTitle" hasCustomPrompt="1"/>
          </p:nvPr>
        </p:nvSpPr>
        <p:spPr>
          <a:xfrm>
            <a:off x="361508" y="233916"/>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BBAC8993-E024-4C7B-9C33-50A72454621B}"/>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317198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D0266-4E7B-451E-B5EA-BB58C0D38B65}"/>
              </a:ext>
            </a:extLst>
          </p:cNvPr>
          <p:cNvSpPr/>
          <p:nvPr userDrawn="1"/>
        </p:nvSpPr>
        <p:spPr>
          <a:xfrm>
            <a:off x="5679440" y="0"/>
            <a:ext cx="651256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F4F3-73CA-46BC-A715-5E517713D8AD}"/>
              </a:ext>
            </a:extLst>
          </p:cNvPr>
          <p:cNvSpPr>
            <a:spLocks noGrp="1"/>
          </p:cNvSpPr>
          <p:nvPr>
            <p:ph type="title" hasCustomPrompt="1"/>
          </p:nvPr>
        </p:nvSpPr>
        <p:spPr>
          <a:xfrm>
            <a:off x="361508" y="233915"/>
            <a:ext cx="5029200" cy="578042"/>
          </a:xfrm>
          <a:prstGeom prst="rect">
            <a:avLst/>
          </a:prstGeom>
        </p:spPr>
        <p:txBody>
          <a:bodyPr anchor="ctr">
            <a:noAutofit/>
          </a:bodyPr>
          <a:lstStyle>
            <a:lvl1pPr>
              <a:defRPr sz="3200">
                <a:solidFill>
                  <a:schemeClr val="tx2"/>
                </a:solidFill>
              </a:defRPr>
            </a:lvl1pPr>
          </a:lstStyle>
          <a:p>
            <a:r>
              <a:rPr lang="en-US"/>
              <a:t>Heading</a:t>
            </a:r>
          </a:p>
        </p:txBody>
      </p:sp>
      <p:sp>
        <p:nvSpPr>
          <p:cNvPr id="3" name="Picture Placeholder 2">
            <a:extLst>
              <a:ext uri="{FF2B5EF4-FFF2-40B4-BE49-F238E27FC236}">
                <a16:creationId xmlns:a16="http://schemas.microsoft.com/office/drawing/2014/main" id="{797AF2A1-F3F9-49D3-ABEE-DBB2813954A0}"/>
              </a:ext>
            </a:extLst>
          </p:cNvPr>
          <p:cNvSpPr>
            <a:spLocks noGrp="1"/>
          </p:cNvSpPr>
          <p:nvPr>
            <p:ph type="pic" idx="1"/>
          </p:nvPr>
        </p:nvSpPr>
        <p:spPr>
          <a:xfrm>
            <a:off x="6096000" y="877624"/>
            <a:ext cx="5715000" cy="4873625"/>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03E32-E8BD-4EAA-8919-74EAA1390547}"/>
              </a:ext>
            </a:extLst>
          </p:cNvPr>
          <p:cNvSpPr>
            <a:spLocks noGrp="1"/>
          </p:cNvSpPr>
          <p:nvPr>
            <p:ph type="body" sz="half" idx="2"/>
          </p:nvPr>
        </p:nvSpPr>
        <p:spPr>
          <a:xfrm>
            <a:off x="397328" y="1536700"/>
            <a:ext cx="4993380" cy="4214549"/>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descr="Logo&#10;&#10;Description automatically generated with low confidence">
            <a:extLst>
              <a:ext uri="{FF2B5EF4-FFF2-40B4-BE49-F238E27FC236}">
                <a16:creationId xmlns:a16="http://schemas.microsoft.com/office/drawing/2014/main" id="{36E60E06-EDDA-4DB5-BA12-D6F4EEC5FC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3" name="Slide Number Placeholder 5">
            <a:extLst>
              <a:ext uri="{FF2B5EF4-FFF2-40B4-BE49-F238E27FC236}">
                <a16:creationId xmlns:a16="http://schemas.microsoft.com/office/drawing/2014/main" id="{5179C173-F5ED-4DF9-ACF4-D735B81109D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2DE125D-5314-4D41-A898-A4ADAADD9009}"/>
              </a:ext>
            </a:extLst>
          </p:cNvPr>
          <p:cNvSpPr>
            <a:spLocks noGrp="1"/>
          </p:cNvSpPr>
          <p:nvPr>
            <p:ph type="dt" sz="half" idx="10"/>
          </p:nvPr>
        </p:nvSpPr>
        <p:spPr>
          <a:xfrm>
            <a:off x="8749438" y="6122062"/>
            <a:ext cx="1930854" cy="358193"/>
          </a:xfrm>
          <a:prstGeom prst="rect">
            <a:avLst/>
          </a:prstGeom>
        </p:spPr>
        <p:txBody>
          <a:bodyPr vert="horz" lIns="91440" tIns="45720" rIns="91440" bIns="45720" rtlCol="0" anchor="ctr"/>
          <a:lstStyle>
            <a:lvl1pPr algn="l">
              <a:defRPr sz="1200">
                <a:solidFill>
                  <a:schemeClr val="bg1"/>
                </a:solidFill>
              </a:defRPr>
            </a:lvl1pPr>
          </a:lstStyle>
          <a:p>
            <a:fld id="{944744DA-BFDA-4480-9673-F216A8C43F0B}" type="datetime1">
              <a:rPr lang="en-US" smtClean="0"/>
              <a:t>2/13/2025</a:t>
            </a:fld>
            <a:endParaRPr lang="en-US"/>
          </a:p>
        </p:txBody>
      </p:sp>
      <p:sp>
        <p:nvSpPr>
          <p:cNvPr id="15" name="Footer Placeholder 4">
            <a:extLst>
              <a:ext uri="{FF2B5EF4-FFF2-40B4-BE49-F238E27FC236}">
                <a16:creationId xmlns:a16="http://schemas.microsoft.com/office/drawing/2014/main" id="{BF738BED-145F-42EC-A1B9-EBA10BC60CBF}"/>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9C18EDD6-7198-4034-A1C3-4A17B18D37E7}"/>
              </a:ext>
            </a:extLst>
          </p:cNvPr>
          <p:cNvSpPr>
            <a:spLocks noGrp="1"/>
          </p:cNvSpPr>
          <p:nvPr>
            <p:ph type="body" idx="13" hasCustomPrompt="1"/>
          </p:nvPr>
        </p:nvSpPr>
        <p:spPr>
          <a:xfrm>
            <a:off x="361508" y="826821"/>
            <a:ext cx="50292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708095210"/>
      </p:ext>
    </p:extLst>
  </p:cSld>
  <p:clrMapOvr>
    <a:masterClrMapping/>
  </p:clrMapOvr>
  <p:extLst>
    <p:ext uri="{DCECCB84-F9BA-43D5-87BE-67443E8EF086}">
      <p15:sldGuideLst xmlns:p15="http://schemas.microsoft.com/office/powerpoint/2012/main">
        <p15:guide id="1" orient="horz" pos="816">
          <p15:clr>
            <a:srgbClr val="000000"/>
          </p15:clr>
        </p15:guide>
        <p15:guide id="2" orient="horz" pos="624">
          <p15:clr>
            <a:srgbClr val="000000"/>
          </p15:clr>
        </p15:guide>
        <p15:guide id="4" orient="horz" pos="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817C1069-2FBD-4B43-8504-D42A6FBB7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descr="Logo&#10;&#10;Description automatically generated">
            <a:extLst>
              <a:ext uri="{FF2B5EF4-FFF2-40B4-BE49-F238E27FC236}">
                <a16:creationId xmlns:a16="http://schemas.microsoft.com/office/drawing/2014/main" id="{2C7A7229-7787-46DB-81E4-86E3BA9EA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234275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362C51-C42F-4528-9527-CEE3F0859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descr="Logo&#10;&#10;Description automatically generated with low confidence">
            <a:extLst>
              <a:ext uri="{FF2B5EF4-FFF2-40B4-BE49-F238E27FC236}">
                <a16:creationId xmlns:a16="http://schemas.microsoft.com/office/drawing/2014/main" id="{AB4C0D08-7DB8-4482-AFC0-46EDF7FA8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373252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GA Green">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F9244585-0CBF-498E-90C6-7DF6906C745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8" name="Picture 7" descr="Text&#10;&#10;Description automatically generated with medium confidence">
            <a:extLst>
              <a:ext uri="{FF2B5EF4-FFF2-40B4-BE49-F238E27FC236}">
                <a16:creationId xmlns:a16="http://schemas.microsoft.com/office/drawing/2014/main" id="{8792EF13-59BA-41F9-BB2D-9B29E7B4C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93409"/>
          </a:xfrm>
          <a:prstGeom prst="rect">
            <a:avLst/>
          </a:prstGeom>
        </p:spPr>
      </p:pic>
    </p:spTree>
    <p:extLst>
      <p:ext uri="{BB962C8B-B14F-4D97-AF65-F5344CB8AC3E}">
        <p14:creationId xmlns:p14="http://schemas.microsoft.com/office/powerpoint/2010/main" val="161067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GA Blue">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4F397E83-E1C9-463F-9C2F-9128DCD92CD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12" name="Picture 11" descr="Text&#10;&#10;Description automatically generated with medium confidence">
            <a:extLst>
              <a:ext uri="{FF2B5EF4-FFF2-40B4-BE49-F238E27FC236}">
                <a16:creationId xmlns:a16="http://schemas.microsoft.com/office/drawing/2014/main" id="{1D42513E-D666-4F7B-B383-0D88A7C8C6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93409"/>
          </a:xfrm>
          <a:prstGeom prst="rect">
            <a:avLst/>
          </a:prstGeom>
        </p:spPr>
      </p:pic>
    </p:spTree>
    <p:extLst>
      <p:ext uri="{BB962C8B-B14F-4D97-AF65-F5344CB8AC3E}">
        <p14:creationId xmlns:p14="http://schemas.microsoft.com/office/powerpoint/2010/main" val="197826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1800" b="0">
                <a:solidFill>
                  <a:srgbClr val="575757"/>
                </a:solidFill>
              </a:defRPr>
            </a:lvl1pPr>
          </a:lstStyle>
          <a:p>
            <a:r>
              <a:rPr lang="en-US" sz="1800">
                <a:solidFill>
                  <a:prstClr val="white">
                    <a:lumMod val="50000"/>
                  </a:prstClr>
                </a:solidFill>
                <a:ea typeface="Verdana" panose="020B0604030504040204" pitchFamily="34" charset="0"/>
              </a:rPr>
              <a:t>Strapline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F0D835E-A2EF-CFE7-45F9-8B4A274D7D26}"/>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198306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ing, Strapline, Text Box">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02ECF26F-D1E0-42D1-A91D-96017C2B7885}"/>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7" name="Title Placeholder 1">
            <a:extLst>
              <a:ext uri="{FF2B5EF4-FFF2-40B4-BE49-F238E27FC236}">
                <a16:creationId xmlns:a16="http://schemas.microsoft.com/office/drawing/2014/main" id="{98D50E14-F580-4690-B041-B5F921583CD2}"/>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3" name="TextBox 2">
            <a:extLst>
              <a:ext uri="{FF2B5EF4-FFF2-40B4-BE49-F238E27FC236}">
                <a16:creationId xmlns:a16="http://schemas.microsoft.com/office/drawing/2014/main" id="{D6A67393-B8EE-5B6C-650C-E50267204991}"/>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2784195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07764" y="1540764"/>
            <a:ext cx="3776472" cy="3776472"/>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7" name="TextBox 6">
            <a:extLst>
              <a:ext uri="{FF2B5EF4-FFF2-40B4-BE49-F238E27FC236}">
                <a16:creationId xmlns:a16="http://schemas.microsoft.com/office/drawing/2014/main" id="{2CC37C22-9DB6-4914-9BB7-648A7CF9C34A}"/>
              </a:ext>
            </a:extLst>
          </p:cNvPr>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t>DRAFT FOR DISCUSSION PURPOSES ONLY</a:t>
            </a:r>
          </a:p>
        </p:txBody>
      </p:sp>
    </p:spTree>
    <p:extLst>
      <p:ext uri="{BB962C8B-B14F-4D97-AF65-F5344CB8AC3E}">
        <p14:creationId xmlns:p14="http://schemas.microsoft.com/office/powerpoint/2010/main" val="10876854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GA and OCI logo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933700"/>
            <a:ext cx="8896350" cy="16891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 name="Picture 9" descr="Graphical user interface, text&#10;&#10;Description automatically generated with medium confidence">
            <a:extLst>
              <a:ext uri="{FF2B5EF4-FFF2-40B4-BE49-F238E27FC236}">
                <a16:creationId xmlns:a16="http://schemas.microsoft.com/office/drawing/2014/main" id="{60B76D1D-3E07-422D-B7B0-7613D3939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533" y="705522"/>
            <a:ext cx="4419600" cy="1096060"/>
          </a:xfrm>
          <a:prstGeom prst="rect">
            <a:avLst/>
          </a:prstGeom>
        </p:spPr>
      </p:pic>
      <p:pic>
        <p:nvPicPr>
          <p:cNvPr id="14" name="Picture 13" descr="Logo&#10;&#10;Description automatically generated">
            <a:extLst>
              <a:ext uri="{FF2B5EF4-FFF2-40B4-BE49-F238E27FC236}">
                <a16:creationId xmlns:a16="http://schemas.microsoft.com/office/drawing/2014/main" id="{78821479-8DC7-486A-94E6-1D7C66B47C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145183" y="4980218"/>
            <a:ext cx="1322917" cy="1689100"/>
          </a:xfrm>
          <a:prstGeom prst="rect">
            <a:avLst/>
          </a:prstGeom>
        </p:spPr>
      </p:pic>
    </p:spTree>
    <p:extLst>
      <p:ext uri="{BB962C8B-B14F-4D97-AF65-F5344CB8AC3E}">
        <p14:creationId xmlns:p14="http://schemas.microsoft.com/office/powerpoint/2010/main" val="174858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a:prstGeom prst="rect">
            <a:avLst/>
          </a:prstGeom>
        </p:spPr>
        <p:txBody>
          <a:bodyPr lIns="0" rIns="0" anchor="b"/>
          <a:lstStyle>
            <a:lvl1pPr>
              <a:lnSpc>
                <a:spcPct val="95000"/>
              </a:lnSpc>
              <a:defRPr sz="45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11382377" y="658368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a:solidFill>
                <a:schemeClr val="bg1"/>
              </a:solidFill>
            </a:endParaRPr>
          </a:p>
        </p:txBody>
      </p:sp>
      <p:sp>
        <p:nvSpPr>
          <p:cNvPr id="5" name="TextBox 4">
            <a:extLst>
              <a:ext uri="{FF2B5EF4-FFF2-40B4-BE49-F238E27FC236}">
                <a16:creationId xmlns:a16="http://schemas.microsoft.com/office/drawing/2014/main" id="{FEBB3E3A-CEB8-4E2E-9BD8-C071A4583DE3}"/>
              </a:ext>
            </a:extLst>
          </p:cNvPr>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solidFill>
                  <a:schemeClr val="bg1"/>
                </a:solidFill>
              </a:rPr>
              <a:t>DRAFT FOR DISCUSSION PURPOSES ONLY</a:t>
            </a:r>
          </a:p>
        </p:txBody>
      </p:sp>
    </p:spTree>
    <p:extLst>
      <p:ext uri="{BB962C8B-B14F-4D97-AF65-F5344CB8AC3E}">
        <p14:creationId xmlns:p14="http://schemas.microsoft.com/office/powerpoint/2010/main" val="16961020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13" name="Content Placeholder 3"/>
          <p:cNvSpPr>
            <a:spLocks noGrp="1"/>
          </p:cNvSpPr>
          <p:nvPr>
            <p:ph sz="quarter" idx="10" hasCustomPrompt="1"/>
          </p:nvPr>
        </p:nvSpPr>
        <p:spPr>
          <a:xfrm>
            <a:off x="501651" y="1665289"/>
            <a:ext cx="5305579" cy="4716461"/>
          </a:xfrm>
          <a:prstGeom prst="rect">
            <a:avLst/>
          </a:prstGeom>
        </p:spPr>
        <p:txBody>
          <a:bodyPr/>
          <a:lstStyle>
            <a:lvl1pPr marL="114300" indent="-114300">
              <a:spcBef>
                <a:spcPts val="400"/>
              </a:spcBef>
              <a:buClr>
                <a:srgbClr val="000000"/>
              </a:buClr>
              <a:buSzPct val="100000"/>
              <a:buFont typeface="Arial" panose="020B0604020202020204" pitchFamily="34" charset="0"/>
              <a:buChar cha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marL="114300" indent="-114300">
              <a:spcBef>
                <a:spcPts val="400"/>
              </a:spcBef>
              <a:buClr>
                <a:srgbClr val="000000"/>
              </a:buClr>
              <a:buSzPct val="100000"/>
              <a:buFont typeface="Arial" panose="020B0604020202020204" pitchFamily="34" charset="0"/>
              <a:buChar char="•"/>
            </a:pPr>
            <a:r>
              <a:rPr lang="en-US" sz="1200">
                <a:cs typeface="Arial" charset="0"/>
              </a:rPr>
              <a:t>Bullet 1</a:t>
            </a:r>
            <a:endParaRPr lang="en-US" sz="1200" baseline="30000">
              <a:cs typeface="Arial" charset="0"/>
            </a:endParaRPr>
          </a:p>
          <a:p>
            <a:pPr marL="628650" lvl="1" indent="-171450">
              <a:spcBef>
                <a:spcPts val="400"/>
              </a:spcBef>
              <a:buClr>
                <a:srgbClr val="000000"/>
              </a:buClr>
              <a:buSzPct val="100000"/>
              <a:buFont typeface="Courier New" panose="02070309020205020404" pitchFamily="49" charset="0"/>
              <a:buChar char="o"/>
            </a:pPr>
            <a:r>
              <a:rPr lang="en-US" sz="1200" kern="1200">
                <a:solidFill>
                  <a:schemeClr val="tx1"/>
                </a:solidFill>
                <a:latin typeface="+mn-lt"/>
                <a:ea typeface="+mn-ea"/>
                <a:cs typeface="Arial" charset="0"/>
              </a:rPr>
              <a:t>Bullet 2</a:t>
            </a:r>
          </a:p>
          <a:p>
            <a:pPr marL="1085850" lvl="2" indent="-171450">
              <a:spcBef>
                <a:spcPts val="400"/>
              </a:spcBef>
              <a:buClr>
                <a:srgbClr val="000000"/>
              </a:buClr>
              <a:buSzPct val="100000"/>
              <a:buFont typeface="Wingdings" panose="05000000000000000000" pitchFamily="2" charset="2"/>
              <a:buChar char="§"/>
            </a:pPr>
            <a:r>
              <a:rPr lang="en-US" sz="1200" kern="1200">
                <a:solidFill>
                  <a:schemeClr val="tx1"/>
                </a:solidFill>
                <a:latin typeface="+mn-lt"/>
                <a:ea typeface="+mn-ea"/>
                <a:cs typeface="Arial" charset="0"/>
              </a:rPr>
              <a:t>Bullet 3</a:t>
            </a:r>
          </a:p>
          <a:p>
            <a:pPr marL="1543050" lvl="3" indent="-171450">
              <a:spcBef>
                <a:spcPts val="400"/>
              </a:spcBef>
              <a:buClr>
                <a:srgbClr val="000000"/>
              </a:buClr>
              <a:buSzPct val="100000"/>
              <a:buFont typeface="Verdana" panose="020B0604030504040204" pitchFamily="34" charset="0"/>
              <a:buChar char="−"/>
            </a:pPr>
            <a:r>
              <a:rPr lang="en-US" sz="1200" kern="1200">
                <a:solidFill>
                  <a:schemeClr val="tx1"/>
                </a:solidFill>
                <a:latin typeface="+mn-lt"/>
                <a:ea typeface="+mn-ea"/>
                <a:cs typeface="Arial" charset="0"/>
              </a:rPr>
              <a:t>Bullet 4</a:t>
            </a:r>
          </a:p>
        </p:txBody>
      </p:sp>
      <p:sp>
        <p:nvSpPr>
          <p:cNvPr id="15" name="Content Placeholder 3"/>
          <p:cNvSpPr>
            <a:spLocks noGrp="1"/>
          </p:cNvSpPr>
          <p:nvPr>
            <p:ph sz="quarter" idx="20" hasCustomPrompt="1"/>
          </p:nvPr>
        </p:nvSpPr>
        <p:spPr>
          <a:xfrm>
            <a:off x="6381539" y="1665289"/>
            <a:ext cx="5322781" cy="4716461"/>
          </a:xfrm>
          <a:prstGeom prst="rect">
            <a:avLst/>
          </a:prstGeom>
        </p:spPr>
        <p:txBody>
          <a:bodyPr/>
          <a:lstStyle>
            <a:lvl1pPr marL="114300" indent="-114300">
              <a:spcBef>
                <a:spcPts val="400"/>
              </a:spcBef>
              <a:buClr>
                <a:srgbClr val="000000"/>
              </a:buClr>
              <a:buSzPct val="100000"/>
              <a:buFont typeface="Arial" panose="020B0604020202020204" pitchFamily="34" charset="0"/>
              <a:buChar cha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marL="114300" indent="-114300">
              <a:spcBef>
                <a:spcPts val="400"/>
              </a:spcBef>
              <a:buClr>
                <a:srgbClr val="000000"/>
              </a:buClr>
              <a:buSzPct val="100000"/>
              <a:buFont typeface="Arial" panose="020B0604020202020204" pitchFamily="34" charset="0"/>
              <a:buChar char="•"/>
            </a:pPr>
            <a:r>
              <a:rPr lang="en-US" sz="1200">
                <a:cs typeface="Arial" charset="0"/>
              </a:rPr>
              <a:t>Bullet 1</a:t>
            </a:r>
            <a:endParaRPr lang="en-US" sz="1200" baseline="30000">
              <a:cs typeface="Arial" charset="0"/>
            </a:endParaRPr>
          </a:p>
          <a:p>
            <a:pPr marL="628650" lvl="1" indent="-171450">
              <a:spcBef>
                <a:spcPts val="400"/>
              </a:spcBef>
              <a:buClr>
                <a:srgbClr val="000000"/>
              </a:buClr>
              <a:buSzPct val="100000"/>
              <a:buFont typeface="Courier New" panose="02070309020205020404" pitchFamily="49" charset="0"/>
              <a:buChar char="o"/>
            </a:pPr>
            <a:r>
              <a:rPr lang="en-US" sz="1200" kern="1200">
                <a:solidFill>
                  <a:schemeClr val="tx1"/>
                </a:solidFill>
                <a:latin typeface="+mn-lt"/>
                <a:ea typeface="+mn-ea"/>
                <a:cs typeface="Arial" charset="0"/>
              </a:rPr>
              <a:t>Bullet 2</a:t>
            </a:r>
          </a:p>
          <a:p>
            <a:pPr marL="1085850" lvl="2" indent="-171450">
              <a:spcBef>
                <a:spcPts val="400"/>
              </a:spcBef>
              <a:buClr>
                <a:srgbClr val="000000"/>
              </a:buClr>
              <a:buSzPct val="100000"/>
              <a:buFont typeface="Wingdings" panose="05000000000000000000" pitchFamily="2" charset="2"/>
              <a:buChar char="§"/>
            </a:pPr>
            <a:r>
              <a:rPr lang="en-US" sz="1200" kern="1200">
                <a:solidFill>
                  <a:schemeClr val="tx1"/>
                </a:solidFill>
                <a:latin typeface="+mn-lt"/>
                <a:ea typeface="+mn-ea"/>
                <a:cs typeface="Arial" charset="0"/>
              </a:rPr>
              <a:t>Bullet 3</a:t>
            </a:r>
          </a:p>
          <a:p>
            <a:pPr marL="1543050" lvl="3" indent="-171450">
              <a:spcBef>
                <a:spcPts val="400"/>
              </a:spcBef>
              <a:buClr>
                <a:srgbClr val="000000"/>
              </a:buClr>
              <a:buSzPct val="100000"/>
              <a:buFont typeface="Verdana" panose="020B0604030504040204" pitchFamily="34" charset="0"/>
              <a:buChar char="−"/>
            </a:pPr>
            <a:r>
              <a:rPr lang="en-US" sz="1200" kern="1200">
                <a:solidFill>
                  <a:schemeClr val="tx1"/>
                </a:solidFill>
                <a:latin typeface="+mn-lt"/>
                <a:ea typeface="+mn-ea"/>
                <a:cs typeface="Arial" charset="0"/>
              </a:rPr>
              <a:t>Bullet 4</a:t>
            </a:r>
          </a:p>
        </p:txBody>
      </p:sp>
      <p:sp>
        <p:nvSpPr>
          <p:cNvPr id="8" name="Text Placeholder 8">
            <a:extLst>
              <a:ext uri="{FF2B5EF4-FFF2-40B4-BE49-F238E27FC236}">
                <a16:creationId xmlns:a16="http://schemas.microsoft.com/office/drawing/2014/main" id="{A557547A-1827-4648-A38F-505C32D43699}"/>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9" name="Title Placeholder 1">
            <a:extLst>
              <a:ext uri="{FF2B5EF4-FFF2-40B4-BE49-F238E27FC236}">
                <a16:creationId xmlns:a16="http://schemas.microsoft.com/office/drawing/2014/main" id="{5C53B4FC-872F-4E80-865E-DC06D3832028}"/>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949007236"/>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sections - Charts, pictures, text">
    <p:spTree>
      <p:nvGrpSpPr>
        <p:cNvPr id="1" name=""/>
        <p:cNvGrpSpPr/>
        <p:nvPr/>
      </p:nvGrpSpPr>
      <p:grpSpPr>
        <a:xfrm>
          <a:off x="0" y="0"/>
          <a:ext cx="0" cy="0"/>
          <a:chOff x="0" y="0"/>
          <a:chExt cx="0" cy="0"/>
        </a:xfrm>
      </p:grpSpPr>
      <p:sp>
        <p:nvSpPr>
          <p:cNvPr id="18" name="Text Placeholder 8"/>
          <p:cNvSpPr>
            <a:spLocks noGrp="1"/>
          </p:cNvSpPr>
          <p:nvPr>
            <p:ph type="body" sz="quarter" idx="18"/>
          </p:nvPr>
        </p:nvSpPr>
        <p:spPr>
          <a:xfrm>
            <a:off x="501650" y="1665289"/>
            <a:ext cx="3562351" cy="392112"/>
          </a:xfrm>
        </p:spPr>
        <p:txBody>
          <a:bodyPr/>
          <a:lstStyle/>
          <a:p>
            <a:pPr lvl="0"/>
            <a:r>
              <a:rPr lang="en-US" noProof="0"/>
              <a:t>Edit Master text styles</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Edit Master text styles</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Edit Master text styles</a:t>
            </a:r>
          </a:p>
        </p:txBody>
      </p:sp>
      <p:sp>
        <p:nvSpPr>
          <p:cNvPr id="13" name="Content Placeholder 3">
            <a:extLst>
              <a:ext uri="{FF2B5EF4-FFF2-40B4-BE49-F238E27FC236}">
                <a16:creationId xmlns:a16="http://schemas.microsoft.com/office/drawing/2014/main" id="{8C2AA1E3-2C58-4EC9-B26A-28A2FC1646B9}"/>
              </a:ext>
            </a:extLst>
          </p:cNvPr>
          <p:cNvSpPr>
            <a:spLocks noGrp="1"/>
          </p:cNvSpPr>
          <p:nvPr>
            <p:ph sz="quarter" idx="10" hasCustomPrompt="1"/>
          </p:nvPr>
        </p:nvSpPr>
        <p:spPr>
          <a:xfrm>
            <a:off x="500049" y="2113470"/>
            <a:ext cx="3561616" cy="406908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14" name="Content Placeholder 3">
            <a:extLst>
              <a:ext uri="{FF2B5EF4-FFF2-40B4-BE49-F238E27FC236}">
                <a16:creationId xmlns:a16="http://schemas.microsoft.com/office/drawing/2014/main" id="{38363BD8-DA84-4EF5-8088-0A50A093327A}"/>
              </a:ext>
            </a:extLst>
          </p:cNvPr>
          <p:cNvSpPr>
            <a:spLocks noGrp="1"/>
          </p:cNvSpPr>
          <p:nvPr>
            <p:ph sz="quarter" idx="23" hasCustomPrompt="1"/>
          </p:nvPr>
        </p:nvSpPr>
        <p:spPr>
          <a:xfrm>
            <a:off x="4323262" y="2113470"/>
            <a:ext cx="3561616" cy="406908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15" name="Content Placeholder 3">
            <a:extLst>
              <a:ext uri="{FF2B5EF4-FFF2-40B4-BE49-F238E27FC236}">
                <a16:creationId xmlns:a16="http://schemas.microsoft.com/office/drawing/2014/main" id="{6FD48EDC-B2F6-4BD2-AFB9-6C5AF93615DD}"/>
              </a:ext>
            </a:extLst>
          </p:cNvPr>
          <p:cNvSpPr>
            <a:spLocks noGrp="1"/>
          </p:cNvSpPr>
          <p:nvPr>
            <p:ph sz="quarter" idx="24" hasCustomPrompt="1"/>
          </p:nvPr>
        </p:nvSpPr>
        <p:spPr>
          <a:xfrm>
            <a:off x="8142704" y="2113470"/>
            <a:ext cx="3561616" cy="4069080"/>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16" name="Text Placeholder 8">
            <a:extLst>
              <a:ext uri="{FF2B5EF4-FFF2-40B4-BE49-F238E27FC236}">
                <a16:creationId xmlns:a16="http://schemas.microsoft.com/office/drawing/2014/main" id="{57370963-027F-409E-81E3-70BC982E0CC5}"/>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7" name="Title Placeholder 1">
            <a:extLst>
              <a:ext uri="{FF2B5EF4-FFF2-40B4-BE49-F238E27FC236}">
                <a16:creationId xmlns:a16="http://schemas.microsoft.com/office/drawing/2014/main" id="{AAFF3AE0-E2C4-4341-8881-29D1CF9EF6BF}"/>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151236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Edit Master text styles</a:t>
            </a:r>
          </a:p>
        </p:txBody>
      </p:sp>
      <p:sp>
        <p:nvSpPr>
          <p:cNvPr id="11" name="Text Placeholder 8">
            <a:extLst>
              <a:ext uri="{FF2B5EF4-FFF2-40B4-BE49-F238E27FC236}">
                <a16:creationId xmlns:a16="http://schemas.microsoft.com/office/drawing/2014/main" id="{35F5BA10-F5A0-45A8-9953-669E918D9E13}"/>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2" name="Title Placeholder 1">
            <a:extLst>
              <a:ext uri="{FF2B5EF4-FFF2-40B4-BE49-F238E27FC236}">
                <a16:creationId xmlns:a16="http://schemas.microsoft.com/office/drawing/2014/main" id="{9DE6AF07-F483-4D37-86F1-1FCB24F364CB}"/>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4032849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_1">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700213"/>
            <a:ext cx="2706624"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06624"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06624"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06624"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hasCustomPrompt="1"/>
          </p:nvPr>
        </p:nvSpPr>
        <p:spPr>
          <a:xfrm>
            <a:off x="501649" y="3108509"/>
            <a:ext cx="2706624"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457200" indent="0" algn="l" rtl="0" eaLnBrk="1" latinLnBrk="0" hangingPunct="1">
              <a:spcBef>
                <a:spcPts val="0"/>
              </a:spcBef>
              <a:spcAft>
                <a:spcPts val="1000"/>
              </a:spcAft>
              <a:buClrTx/>
              <a:buSzPct val="100000"/>
              <a:buFont typeface="Arial" panose="020B0604020202020204" pitchFamily="34" charset="0"/>
              <a:buNone/>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p:txBody>
      </p:sp>
      <p:sp>
        <p:nvSpPr>
          <p:cNvPr id="10" name="Text Placeholder 8"/>
          <p:cNvSpPr>
            <a:spLocks noGrp="1"/>
          </p:cNvSpPr>
          <p:nvPr>
            <p:ph type="body" sz="quarter" idx="18" hasCustomPrompt="1"/>
          </p:nvPr>
        </p:nvSpPr>
        <p:spPr>
          <a:xfrm>
            <a:off x="6162660" y="3108509"/>
            <a:ext cx="2706624"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Edit Master text styles</a:t>
            </a:r>
          </a:p>
        </p:txBody>
      </p:sp>
      <p:sp>
        <p:nvSpPr>
          <p:cNvPr id="11" name="Text Placeholder 8"/>
          <p:cNvSpPr>
            <a:spLocks noGrp="1"/>
          </p:cNvSpPr>
          <p:nvPr>
            <p:ph type="body" sz="quarter" idx="19" hasCustomPrompt="1"/>
          </p:nvPr>
        </p:nvSpPr>
        <p:spPr>
          <a:xfrm>
            <a:off x="3332155" y="3108509"/>
            <a:ext cx="2706624"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12" name="Text Placeholder 8"/>
          <p:cNvSpPr>
            <a:spLocks noGrp="1"/>
          </p:cNvSpPr>
          <p:nvPr>
            <p:ph type="body" sz="quarter" idx="20" hasCustomPrompt="1"/>
          </p:nvPr>
        </p:nvSpPr>
        <p:spPr>
          <a:xfrm>
            <a:off x="8993167" y="3108509"/>
            <a:ext cx="2706624"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Edit Master text styles</a:t>
            </a:r>
          </a:p>
        </p:txBody>
      </p:sp>
      <p:sp>
        <p:nvSpPr>
          <p:cNvPr id="13" name="Text Placeholder 8">
            <a:extLst>
              <a:ext uri="{FF2B5EF4-FFF2-40B4-BE49-F238E27FC236}">
                <a16:creationId xmlns:a16="http://schemas.microsoft.com/office/drawing/2014/main" id="{74A62B5D-4C27-4F99-98DC-1F9DF5900A7F}"/>
              </a:ext>
            </a:extLst>
          </p:cNvPr>
          <p:cNvSpPr>
            <a:spLocks noGrp="1"/>
          </p:cNvSpPr>
          <p:nvPr>
            <p:ph type="body" sz="quarter" idx="21"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6" name="Title Placeholder 1">
            <a:extLst>
              <a:ext uri="{FF2B5EF4-FFF2-40B4-BE49-F238E27FC236}">
                <a16:creationId xmlns:a16="http://schemas.microsoft.com/office/drawing/2014/main" id="{452DA76D-2047-47CE-88FA-B5BE87A0BC2C}"/>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438198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text ">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700214"/>
            <a:ext cx="3657600" cy="1971675"/>
          </a:xfrm>
        </p:spPr>
        <p:txBody>
          <a:bodyPr/>
          <a:lstStyle/>
          <a:p>
            <a:r>
              <a:rPr lang="en-US" noProof="0"/>
              <a:t>Click icon to add picture</a:t>
            </a:r>
          </a:p>
        </p:txBody>
      </p:sp>
      <p:sp>
        <p:nvSpPr>
          <p:cNvPr id="5" name="Picture Placeholder 7"/>
          <p:cNvSpPr>
            <a:spLocks noGrp="1"/>
          </p:cNvSpPr>
          <p:nvPr>
            <p:ph type="pic" sz="quarter" idx="14"/>
          </p:nvPr>
        </p:nvSpPr>
        <p:spPr>
          <a:xfrm>
            <a:off x="8040265" y="1700214"/>
            <a:ext cx="3657600" cy="1971675"/>
          </a:xfrm>
        </p:spPr>
        <p:txBody>
          <a:bodyPr/>
          <a:lstStyle/>
          <a:p>
            <a:r>
              <a:rPr lang="en-US" noProof="0"/>
              <a:t>Click icon to add picture</a:t>
            </a:r>
          </a:p>
        </p:txBody>
      </p:sp>
      <p:sp>
        <p:nvSpPr>
          <p:cNvPr id="6" name="Picture Placeholder 7"/>
          <p:cNvSpPr>
            <a:spLocks noGrp="1"/>
          </p:cNvSpPr>
          <p:nvPr>
            <p:ph type="pic" sz="quarter" idx="15"/>
          </p:nvPr>
        </p:nvSpPr>
        <p:spPr>
          <a:xfrm>
            <a:off x="4270957" y="1700214"/>
            <a:ext cx="3657600" cy="1971675"/>
          </a:xfrm>
        </p:spPr>
        <p:txBody>
          <a:bodyPr/>
          <a:lstStyle/>
          <a:p>
            <a:r>
              <a:rPr lang="en-US" noProof="0"/>
              <a:t>Click icon to add picture</a:t>
            </a:r>
          </a:p>
        </p:txBody>
      </p:sp>
      <p:sp>
        <p:nvSpPr>
          <p:cNvPr id="9" name="Text Placeholder 18"/>
          <p:cNvSpPr>
            <a:spLocks noGrp="1"/>
          </p:cNvSpPr>
          <p:nvPr>
            <p:ph idx="1"/>
          </p:nvPr>
        </p:nvSpPr>
        <p:spPr>
          <a:xfrm>
            <a:off x="501651" y="3832225"/>
            <a:ext cx="36576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p:txBody>
      </p:sp>
      <p:sp>
        <p:nvSpPr>
          <p:cNvPr id="13" name="Text Placeholder 18"/>
          <p:cNvSpPr>
            <a:spLocks noGrp="1"/>
          </p:cNvSpPr>
          <p:nvPr>
            <p:ph idx="16"/>
          </p:nvPr>
        </p:nvSpPr>
        <p:spPr>
          <a:xfrm>
            <a:off x="4270959" y="3832225"/>
            <a:ext cx="3657600" cy="2095200"/>
          </a:xfrm>
          <a:prstGeom prst="rect">
            <a:avLst/>
          </a:prstGeom>
        </p:spPr>
        <p:txBody>
          <a:bodyPr vert="horz" lIns="0" tIns="0" rIns="0" bIns="0" rtlCol="0">
            <a:noAutofit/>
          </a:bodyPr>
          <a:lstStyle/>
          <a:p>
            <a:pPr lvl="0"/>
            <a:r>
              <a:rPr lang="en-US" noProof="0"/>
              <a:t>Click to edit Master text styles</a:t>
            </a:r>
          </a:p>
        </p:txBody>
      </p:sp>
      <p:sp>
        <p:nvSpPr>
          <p:cNvPr id="14" name="Text Placeholder 18"/>
          <p:cNvSpPr>
            <a:spLocks noGrp="1"/>
          </p:cNvSpPr>
          <p:nvPr>
            <p:ph idx="17"/>
          </p:nvPr>
        </p:nvSpPr>
        <p:spPr>
          <a:xfrm>
            <a:off x="8040265" y="3832225"/>
            <a:ext cx="3657600" cy="2095200"/>
          </a:xfrm>
          <a:prstGeom prst="rect">
            <a:avLst/>
          </a:prstGeom>
        </p:spPr>
        <p:txBody>
          <a:bodyPr vert="horz" lIns="0" tIns="0" rIns="0" bIns="0" rtlCol="0">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CE567160-EBF4-4DD8-9179-9AAA5C2875AE}"/>
              </a:ext>
            </a:extLst>
          </p:cNvPr>
          <p:cNvSpPr>
            <a:spLocks noGrp="1"/>
          </p:cNvSpPr>
          <p:nvPr>
            <p:ph type="body" sz="quarter" idx="18"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5" name="Title Placeholder 1">
            <a:extLst>
              <a:ext uri="{FF2B5EF4-FFF2-40B4-BE49-F238E27FC236}">
                <a16:creationId xmlns:a16="http://schemas.microsoft.com/office/drawing/2014/main" id="{E5B826EA-8280-4753-84DB-EADB2A3AA94F}"/>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85884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4000" y="1857892"/>
            <a:ext cx="5462016" cy="1695450"/>
          </a:xfrm>
        </p:spPr>
        <p:txBody>
          <a:bodyPr vert="horz" lIns="0" tIns="0" rIns="0" bIns="0" rtlCol="0">
            <a:noAutofit/>
          </a:bodyPr>
          <a:lstStyle>
            <a:lvl1pPr marL="114300" indent="-114300">
              <a:spcBef>
                <a:spcPts val="400"/>
              </a:spcBef>
              <a:buClr>
                <a:srgbClr val="000000"/>
              </a:buClr>
              <a:buSzPct val="100000"/>
              <a:buFont typeface="Arial" panose="020B0604020202020204" pitchFamily="34" charset="0"/>
              <a:buChar cha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a:p>
            <a:pPr marL="114300" indent="-114300">
              <a:spcBef>
                <a:spcPts val="400"/>
              </a:spcBef>
              <a:buClr>
                <a:srgbClr val="000000"/>
              </a:buClr>
              <a:buSzPct val="100000"/>
              <a:buFont typeface="Arial" panose="020B0604020202020204" pitchFamily="34" charset="0"/>
              <a:buChar char="•"/>
            </a:pPr>
            <a:r>
              <a:rPr lang="en-US" sz="1200">
                <a:cs typeface="Arial" charset="0"/>
              </a:rPr>
              <a:t>Bullet 1</a:t>
            </a:r>
            <a:endParaRPr lang="en-US" sz="1200" baseline="30000">
              <a:cs typeface="Arial" charset="0"/>
            </a:endParaRPr>
          </a:p>
          <a:p>
            <a:pPr marL="628650" lvl="1" indent="-171450">
              <a:spcBef>
                <a:spcPts val="400"/>
              </a:spcBef>
              <a:buClr>
                <a:srgbClr val="000000"/>
              </a:buClr>
              <a:buSzPct val="100000"/>
              <a:buFont typeface="Courier New" panose="02070309020205020404" pitchFamily="49" charset="0"/>
              <a:buChar char="o"/>
            </a:pPr>
            <a:r>
              <a:rPr lang="en-US" sz="1200" kern="1200">
                <a:solidFill>
                  <a:schemeClr val="tx1"/>
                </a:solidFill>
                <a:latin typeface="+mn-lt"/>
                <a:ea typeface="+mn-ea"/>
                <a:cs typeface="Arial" charset="0"/>
              </a:rPr>
              <a:t>Bullet 2</a:t>
            </a:r>
          </a:p>
          <a:p>
            <a:pPr marL="1085850" lvl="2" indent="-171450">
              <a:spcBef>
                <a:spcPts val="400"/>
              </a:spcBef>
              <a:buClr>
                <a:srgbClr val="000000"/>
              </a:buClr>
              <a:buSzPct val="100000"/>
              <a:buFont typeface="Wingdings" panose="05000000000000000000" pitchFamily="2" charset="2"/>
              <a:buChar char="§"/>
            </a:pPr>
            <a:r>
              <a:rPr lang="en-US" sz="1200" kern="1200">
                <a:solidFill>
                  <a:schemeClr val="tx1"/>
                </a:solidFill>
                <a:latin typeface="+mn-lt"/>
                <a:ea typeface="+mn-ea"/>
                <a:cs typeface="Arial" charset="0"/>
              </a:rPr>
              <a:t>Bullet 3</a:t>
            </a:r>
          </a:p>
          <a:p>
            <a:pPr marL="1543050" lvl="3" indent="-171450">
              <a:spcBef>
                <a:spcPts val="400"/>
              </a:spcBef>
              <a:buClr>
                <a:srgbClr val="000000"/>
              </a:buClr>
              <a:buSzPct val="100000"/>
              <a:buFont typeface="Verdana" panose="020B0604030504040204" pitchFamily="34" charset="0"/>
              <a:buChar char="−"/>
            </a:pPr>
            <a:r>
              <a:rPr lang="en-US" sz="1200" kern="1200">
                <a:solidFill>
                  <a:schemeClr val="tx1"/>
                </a:solidFill>
                <a:latin typeface="+mn-lt"/>
                <a:ea typeface="+mn-ea"/>
                <a:cs typeface="Arial" charset="0"/>
              </a:rPr>
              <a:t>Bullet 4</a:t>
            </a:r>
          </a:p>
        </p:txBody>
      </p:sp>
      <p:sp>
        <p:nvSpPr>
          <p:cNvPr id="9" name="Text Placeholder 8"/>
          <p:cNvSpPr>
            <a:spLocks noGrp="1"/>
          </p:cNvSpPr>
          <p:nvPr>
            <p:ph type="body" sz="quarter" idx="21" hasCustomPrompt="1"/>
          </p:nvPr>
        </p:nvSpPr>
        <p:spPr>
          <a:xfrm>
            <a:off x="6246193" y="1857892"/>
            <a:ext cx="5462016" cy="1695450"/>
          </a:xfrm>
        </p:spPr>
        <p:txBody>
          <a:bodyPr vert="horz" lIns="0" tIns="0" rIns="0" bIns="0" rtlCol="0">
            <a:noAutofit/>
          </a:bodyPr>
          <a:lstStyle>
            <a:lvl1pPr marL="114300" indent="-114300">
              <a:spcBef>
                <a:spcPts val="400"/>
              </a:spcBef>
              <a:buClr>
                <a:srgbClr val="000000"/>
              </a:buClr>
              <a:buSzPct val="100000"/>
              <a:buFont typeface="Arial" panose="020B0604020202020204" pitchFamily="34" charset="0"/>
              <a:buChar cha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a:p>
            <a:pPr marL="114300" indent="-114300">
              <a:spcBef>
                <a:spcPts val="400"/>
              </a:spcBef>
              <a:buClr>
                <a:srgbClr val="000000"/>
              </a:buClr>
              <a:buSzPct val="100000"/>
              <a:buFont typeface="Arial" panose="020B0604020202020204" pitchFamily="34" charset="0"/>
              <a:buChar char="•"/>
            </a:pPr>
            <a:r>
              <a:rPr lang="en-US" sz="1200">
                <a:cs typeface="Arial" charset="0"/>
              </a:rPr>
              <a:t>Bullet 1</a:t>
            </a:r>
            <a:endParaRPr lang="en-US" sz="1200" baseline="30000">
              <a:cs typeface="Arial" charset="0"/>
            </a:endParaRPr>
          </a:p>
          <a:p>
            <a:pPr marL="628650" lvl="1" indent="-171450">
              <a:spcBef>
                <a:spcPts val="400"/>
              </a:spcBef>
              <a:buClr>
                <a:srgbClr val="000000"/>
              </a:buClr>
              <a:buSzPct val="100000"/>
              <a:buFont typeface="Courier New" panose="02070309020205020404" pitchFamily="49" charset="0"/>
              <a:buChar char="o"/>
            </a:pPr>
            <a:r>
              <a:rPr lang="en-US" sz="1200" kern="1200">
                <a:solidFill>
                  <a:schemeClr val="tx1"/>
                </a:solidFill>
                <a:latin typeface="+mn-lt"/>
                <a:ea typeface="+mn-ea"/>
                <a:cs typeface="Arial" charset="0"/>
              </a:rPr>
              <a:t>Bullet 2</a:t>
            </a:r>
          </a:p>
          <a:p>
            <a:pPr marL="1085850" lvl="2" indent="-171450">
              <a:spcBef>
                <a:spcPts val="400"/>
              </a:spcBef>
              <a:buClr>
                <a:srgbClr val="000000"/>
              </a:buClr>
              <a:buSzPct val="100000"/>
              <a:buFont typeface="Wingdings" panose="05000000000000000000" pitchFamily="2" charset="2"/>
              <a:buChar char="§"/>
            </a:pPr>
            <a:r>
              <a:rPr lang="en-US" sz="1200" kern="1200">
                <a:solidFill>
                  <a:schemeClr val="tx1"/>
                </a:solidFill>
                <a:latin typeface="+mn-lt"/>
                <a:ea typeface="+mn-ea"/>
                <a:cs typeface="Arial" charset="0"/>
              </a:rPr>
              <a:t>Bullet 3</a:t>
            </a:r>
          </a:p>
          <a:p>
            <a:pPr marL="1543050" lvl="3" indent="-171450">
              <a:spcBef>
                <a:spcPts val="400"/>
              </a:spcBef>
              <a:buClr>
                <a:srgbClr val="000000"/>
              </a:buClr>
              <a:buSzPct val="100000"/>
              <a:buFont typeface="Verdana" panose="020B0604030504040204" pitchFamily="34" charset="0"/>
              <a:buChar char="−"/>
            </a:pPr>
            <a:r>
              <a:rPr lang="en-US" sz="1200" kern="1200">
                <a:solidFill>
                  <a:schemeClr val="tx1"/>
                </a:solidFill>
                <a:latin typeface="+mn-lt"/>
                <a:ea typeface="+mn-ea"/>
                <a:cs typeface="Arial" charset="0"/>
              </a:rPr>
              <a:t>Bullet 4</a:t>
            </a:r>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Text Placeholder 8">
            <a:extLst>
              <a:ext uri="{FF2B5EF4-FFF2-40B4-BE49-F238E27FC236}">
                <a16:creationId xmlns:a16="http://schemas.microsoft.com/office/drawing/2014/main" id="{FEC6A932-05AC-43CE-A7CF-6382412814FF}"/>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3" name="Title Placeholder 1">
            <a:extLst>
              <a:ext uri="{FF2B5EF4-FFF2-40B4-BE49-F238E27FC236}">
                <a16:creationId xmlns:a16="http://schemas.microsoft.com/office/drawing/2014/main" id="{2AFA7A2B-41F9-4CE1-9A7F-4EFF7D9CB8C6}"/>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687437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s - 4 items">
    <p:spTree>
      <p:nvGrpSpPr>
        <p:cNvPr id="1" name=""/>
        <p:cNvGrpSpPr/>
        <p:nvPr/>
      </p:nvGrpSpPr>
      <p:grpSpPr>
        <a:xfrm>
          <a:off x="0" y="0"/>
          <a:ext cx="0" cy="0"/>
          <a:chOff x="0" y="0"/>
          <a:chExt cx="0" cy="0"/>
        </a:xfrm>
      </p:grpSpPr>
      <p:sp>
        <p:nvSpPr>
          <p:cNvPr id="8" name="Text Placeholder 8"/>
          <p:cNvSpPr>
            <a:spLocks noGrp="1"/>
          </p:cNvSpPr>
          <p:nvPr>
            <p:ph type="body" sz="quarter" idx="17" hasCustomPrompt="1"/>
          </p:nvPr>
        </p:nvSpPr>
        <p:spPr>
          <a:xfrm>
            <a:off x="509280"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9" name="Text Placeholder 8"/>
          <p:cNvSpPr>
            <a:spLocks noGrp="1"/>
          </p:cNvSpPr>
          <p:nvPr>
            <p:ph type="body" sz="quarter" idx="21" hasCustomPrompt="1"/>
          </p:nvPr>
        </p:nvSpPr>
        <p:spPr>
          <a:xfrm>
            <a:off x="6246195" y="185789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4" name="Rectangle 3"/>
          <p:cNvSpPr/>
          <p:nvPr userDrawn="1"/>
        </p:nvSpPr>
        <p:spPr>
          <a:xfrm>
            <a:off x="509280" y="1705378"/>
            <a:ext cx="5462016"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userDrawn="1"/>
        </p:nvSpPr>
        <p:spPr>
          <a:xfrm>
            <a:off x="6246195" y="1705378"/>
            <a:ext cx="5462016"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10464050"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hasCustomPrompt="1"/>
          </p:nvPr>
        </p:nvSpPr>
        <p:spPr>
          <a:xfrm>
            <a:off x="509280" y="4249682"/>
            <a:ext cx="5462016"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11" name="Text Placeholder 8"/>
          <p:cNvSpPr>
            <a:spLocks noGrp="1"/>
          </p:cNvSpPr>
          <p:nvPr>
            <p:ph type="body" sz="quarter" idx="23" hasCustomPrompt="1"/>
          </p:nvPr>
        </p:nvSpPr>
        <p:spPr>
          <a:xfrm>
            <a:off x="6246195" y="4249682"/>
            <a:ext cx="5462016"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Edit Master text styles</a:t>
            </a:r>
          </a:p>
        </p:txBody>
      </p:sp>
      <p:sp>
        <p:nvSpPr>
          <p:cNvPr id="12" name="Rectangle 11"/>
          <p:cNvSpPr/>
          <p:nvPr userDrawn="1"/>
        </p:nvSpPr>
        <p:spPr>
          <a:xfrm>
            <a:off x="509280" y="4103518"/>
            <a:ext cx="54620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userDrawn="1"/>
        </p:nvSpPr>
        <p:spPr>
          <a:xfrm>
            <a:off x="6246195" y="4103518"/>
            <a:ext cx="54620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4731915"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64051"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61090"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0D607DE2-43D8-4F88-9D16-B4DD79AD804E}"/>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20" name="Title Placeholder 1">
            <a:extLst>
              <a:ext uri="{FF2B5EF4-FFF2-40B4-BE49-F238E27FC236}">
                <a16:creationId xmlns:a16="http://schemas.microsoft.com/office/drawing/2014/main" id="{EEC061C2-97EB-4D62-9799-9E4FE26E776E}"/>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1813001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s of text ">
    <p:spTree>
      <p:nvGrpSpPr>
        <p:cNvPr id="1" name=""/>
        <p:cNvGrpSpPr/>
        <p:nvPr/>
      </p:nvGrpSpPr>
      <p:grpSpPr>
        <a:xfrm>
          <a:off x="0" y="0"/>
          <a:ext cx="0" cy="0"/>
          <a:chOff x="0" y="0"/>
          <a:chExt cx="0" cy="0"/>
        </a:xfrm>
      </p:grpSpPr>
      <p:sp>
        <p:nvSpPr>
          <p:cNvPr id="4" name="Rectangle 3"/>
          <p:cNvSpPr/>
          <p:nvPr userDrawn="1"/>
        </p:nvSpPr>
        <p:spPr>
          <a:xfrm>
            <a:off x="4327289" y="1705968"/>
            <a:ext cx="354787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504000" y="1700214"/>
            <a:ext cx="3547872"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8150577" y="1705968"/>
            <a:ext cx="354787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hasCustomPrompt="1"/>
          </p:nvPr>
        </p:nvSpPr>
        <p:spPr>
          <a:xfrm>
            <a:off x="4327289"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8" name="Text Placeholder 8"/>
          <p:cNvSpPr>
            <a:spLocks noGrp="1"/>
          </p:cNvSpPr>
          <p:nvPr>
            <p:ph type="body" sz="quarter" idx="18" hasCustomPrompt="1"/>
          </p:nvPr>
        </p:nvSpPr>
        <p:spPr>
          <a:xfrm>
            <a:off x="504000"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9" name="Text Placeholder 8"/>
          <p:cNvSpPr>
            <a:spLocks noGrp="1"/>
          </p:cNvSpPr>
          <p:nvPr>
            <p:ph type="body" sz="quarter" idx="19" hasCustomPrompt="1"/>
          </p:nvPr>
        </p:nvSpPr>
        <p:spPr>
          <a:xfrm>
            <a:off x="8150577" y="1851441"/>
            <a:ext cx="3547872"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Edit Master text styles</a:t>
            </a:r>
          </a:p>
        </p:txBody>
      </p:sp>
      <p:sp>
        <p:nvSpPr>
          <p:cNvPr id="10" name="Text Placeholder 8">
            <a:extLst>
              <a:ext uri="{FF2B5EF4-FFF2-40B4-BE49-F238E27FC236}">
                <a16:creationId xmlns:a16="http://schemas.microsoft.com/office/drawing/2014/main" id="{AF89333C-372F-4BAC-B301-7651CDFA7759}"/>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13" name="Title Placeholder 1">
            <a:extLst>
              <a:ext uri="{FF2B5EF4-FFF2-40B4-BE49-F238E27FC236}">
                <a16:creationId xmlns:a16="http://schemas.microsoft.com/office/drawing/2014/main" id="{5B915D06-48D2-4515-8051-F615D9F8923E}"/>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310846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12" name="TextBox 11"/>
          <p:cNvSpPr txBox="1"/>
          <p:nvPr userDrawn="1"/>
        </p:nvSpPr>
        <p:spPr>
          <a:xfrm>
            <a:off x="11382378" y="6477003"/>
            <a:ext cx="307975" cy="7508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488" noProof="0" smtClean="0">
                <a:solidFill>
                  <a:schemeClr val="bg1"/>
                </a:solidFill>
              </a:rPr>
              <a:pPr marL="0" indent="0" algn="r">
                <a:spcBef>
                  <a:spcPts val="450"/>
                </a:spcBef>
                <a:buSzPct val="100000"/>
                <a:buFont typeface="Arial"/>
                <a:buNone/>
              </a:pPr>
              <a:t>‹#›</a:t>
            </a:fld>
            <a:endParaRPr lang="en-US" sz="488" noProof="0">
              <a:solidFill>
                <a:schemeClr val="bg1"/>
              </a:solidFill>
            </a:endParaRPr>
          </a:p>
        </p:txBody>
      </p:sp>
      <p:sp>
        <p:nvSpPr>
          <p:cNvPr id="7" name="Title 1">
            <a:extLst>
              <a:ext uri="{FF2B5EF4-FFF2-40B4-BE49-F238E27FC236}">
                <a16:creationId xmlns:a16="http://schemas.microsoft.com/office/drawing/2014/main" id="{444A46F1-0D1A-43CD-9163-D8FDE8C22C7D}"/>
              </a:ext>
            </a:extLst>
          </p:cNvPr>
          <p:cNvSpPr>
            <a:spLocks noGrp="1"/>
          </p:cNvSpPr>
          <p:nvPr>
            <p:ph type="title"/>
          </p:nvPr>
        </p:nvSpPr>
        <p:spPr bwMode="gray">
          <a:xfrm>
            <a:off x="501651" y="1705670"/>
            <a:ext cx="10541000" cy="1592403"/>
          </a:xfrm>
          <a:prstGeom prst="rect">
            <a:avLst/>
          </a:prstGeom>
        </p:spPr>
        <p:txBody>
          <a:bodyPr lIns="0" rIns="0" anchor="b"/>
          <a:lstStyle>
            <a:lvl1pPr>
              <a:lnSpc>
                <a:spcPct val="95000"/>
              </a:lnSpc>
              <a:defRPr sz="45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8" name="Text Placeholder 2">
            <a:extLst>
              <a:ext uri="{FF2B5EF4-FFF2-40B4-BE49-F238E27FC236}">
                <a16:creationId xmlns:a16="http://schemas.microsoft.com/office/drawing/2014/main" id="{6B447E0D-E4E8-4733-82A2-1EE0D2F07BA4}"/>
              </a:ext>
            </a:extLst>
          </p:cNvPr>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a:extLst>
              <a:ext uri="{FF2B5EF4-FFF2-40B4-BE49-F238E27FC236}">
                <a16:creationId xmlns:a16="http://schemas.microsoft.com/office/drawing/2014/main" id="{259ACA26-5CE9-4A3F-B747-F4FD82788C00}"/>
              </a:ext>
            </a:extLst>
          </p:cNvPr>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solidFill>
                  <a:schemeClr val="bg1"/>
                </a:solidFill>
              </a:rPr>
              <a:t>DRAFT FOR DISCUSSION PURPOSES ONLY</a:t>
            </a:r>
          </a:p>
        </p:txBody>
      </p:sp>
    </p:spTree>
    <p:extLst>
      <p:ext uri="{BB962C8B-B14F-4D97-AF65-F5344CB8AC3E}">
        <p14:creationId xmlns:p14="http://schemas.microsoft.com/office/powerpoint/2010/main" val="24481932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 GA Gre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956-36F6-468A-8684-5ADACB87F82B}"/>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3" name="Subtitle 2">
            <a:extLst>
              <a:ext uri="{FF2B5EF4-FFF2-40B4-BE49-F238E27FC236}">
                <a16:creationId xmlns:a16="http://schemas.microsoft.com/office/drawing/2014/main" id="{FBC99C66-9737-4AB1-B1E4-CEB25AC6FAA3}"/>
              </a:ext>
            </a:extLst>
          </p:cNvPr>
          <p:cNvSpPr>
            <a:spLocks noGrp="1"/>
          </p:cNvSpPr>
          <p:nvPr>
            <p:ph type="subTitle" idx="1" hasCustomPrompt="1"/>
          </p:nvPr>
        </p:nvSpPr>
        <p:spPr>
          <a:xfrm>
            <a:off x="626533" y="5056418"/>
            <a:ext cx="8896350" cy="717061"/>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4" name="Rectangle 3">
            <a:extLst>
              <a:ext uri="{FF2B5EF4-FFF2-40B4-BE49-F238E27FC236}">
                <a16:creationId xmlns:a16="http://schemas.microsoft.com/office/drawing/2014/main" id="{21F25945-0865-48B2-AECA-A027A3EAB186}"/>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108B95-50AE-412E-A9C4-6347EE44F32C}"/>
              </a:ext>
            </a:extLst>
          </p:cNvPr>
          <p:cNvSpPr/>
          <p:nvPr userDrawn="1"/>
        </p:nvSpPr>
        <p:spPr>
          <a:xfrm>
            <a:off x="0" y="6199391"/>
            <a:ext cx="2263845" cy="658610"/>
          </a:xfrm>
          <a:prstGeom prst="rect">
            <a:avLst/>
          </a:prstGeom>
          <a:solidFill>
            <a:srgbClr val="00A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188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teal">
    <p:bg>
      <p:bgPr>
        <a:solidFill>
          <a:schemeClr val="accent5"/>
        </a:solidFill>
        <a:effectLst/>
      </p:bgPr>
    </p:bg>
    <p:spTree>
      <p:nvGrpSpPr>
        <p:cNvPr id="1" name=""/>
        <p:cNvGrpSpPr/>
        <p:nvPr/>
      </p:nvGrpSpPr>
      <p:grpSpPr>
        <a:xfrm>
          <a:off x="0" y="0"/>
          <a:ext cx="0" cy="0"/>
          <a:chOff x="0" y="0"/>
          <a:chExt cx="0" cy="0"/>
        </a:xfrm>
      </p:grpSpPr>
      <p:sp>
        <p:nvSpPr>
          <p:cNvPr id="12" name="TextBox 11"/>
          <p:cNvSpPr txBox="1"/>
          <p:nvPr userDrawn="1"/>
        </p:nvSpPr>
        <p:spPr>
          <a:xfrm>
            <a:off x="11382378" y="6477003"/>
            <a:ext cx="307975" cy="7508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488" noProof="0" smtClean="0">
                <a:solidFill>
                  <a:schemeClr val="bg1"/>
                </a:solidFill>
              </a:rPr>
              <a:pPr marL="0" indent="0" algn="r">
                <a:spcBef>
                  <a:spcPts val="450"/>
                </a:spcBef>
                <a:buSzPct val="100000"/>
                <a:buFont typeface="Arial"/>
                <a:buNone/>
              </a:pPr>
              <a:t>‹#›</a:t>
            </a:fld>
            <a:endParaRPr lang="en-US" sz="488" noProof="0">
              <a:solidFill>
                <a:schemeClr val="bg1"/>
              </a:solidFill>
            </a:endParaRPr>
          </a:p>
        </p:txBody>
      </p:sp>
      <p:sp>
        <p:nvSpPr>
          <p:cNvPr id="6" name="Title 1">
            <a:extLst>
              <a:ext uri="{FF2B5EF4-FFF2-40B4-BE49-F238E27FC236}">
                <a16:creationId xmlns:a16="http://schemas.microsoft.com/office/drawing/2014/main" id="{7979A4BF-CCF3-414D-AC96-837642873E1B}"/>
              </a:ext>
            </a:extLst>
          </p:cNvPr>
          <p:cNvSpPr>
            <a:spLocks noGrp="1"/>
          </p:cNvSpPr>
          <p:nvPr>
            <p:ph type="title"/>
          </p:nvPr>
        </p:nvSpPr>
        <p:spPr bwMode="gray">
          <a:xfrm>
            <a:off x="501651" y="1705670"/>
            <a:ext cx="10541000" cy="1592403"/>
          </a:xfrm>
          <a:prstGeom prst="rect">
            <a:avLst/>
          </a:prstGeom>
        </p:spPr>
        <p:txBody>
          <a:bodyPr lIns="0" rIns="0" anchor="b"/>
          <a:lstStyle>
            <a:lvl1pPr>
              <a:lnSpc>
                <a:spcPct val="95000"/>
              </a:lnSpc>
              <a:defRPr sz="45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7" name="Text Placeholder 2">
            <a:extLst>
              <a:ext uri="{FF2B5EF4-FFF2-40B4-BE49-F238E27FC236}">
                <a16:creationId xmlns:a16="http://schemas.microsoft.com/office/drawing/2014/main" id="{FE25B61C-D025-4252-8C61-B530AFB6A5F8}"/>
              </a:ext>
            </a:extLst>
          </p:cNvPr>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a:extLst>
              <a:ext uri="{FF2B5EF4-FFF2-40B4-BE49-F238E27FC236}">
                <a16:creationId xmlns:a16="http://schemas.microsoft.com/office/drawing/2014/main" id="{C53B3C0C-9210-4499-83F6-177886FFE216}"/>
              </a:ext>
            </a:extLst>
          </p:cNvPr>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solidFill>
                  <a:schemeClr val="bg1"/>
                </a:solidFill>
              </a:rPr>
              <a:t>DRAFT FOR DISCUSSION PURPOSES ONLY</a:t>
            </a:r>
          </a:p>
        </p:txBody>
      </p:sp>
    </p:spTree>
    <p:extLst>
      <p:ext uri="{BB962C8B-B14F-4D97-AF65-F5344CB8AC3E}">
        <p14:creationId xmlns:p14="http://schemas.microsoft.com/office/powerpoint/2010/main" val="319121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dark green">
    <p:bg>
      <p:bgPr>
        <a:solidFill>
          <a:schemeClr val="accent2"/>
        </a:solidFill>
        <a:effectLst/>
      </p:bgPr>
    </p:bg>
    <p:spTree>
      <p:nvGrpSpPr>
        <p:cNvPr id="1" name=""/>
        <p:cNvGrpSpPr/>
        <p:nvPr/>
      </p:nvGrpSpPr>
      <p:grpSpPr>
        <a:xfrm>
          <a:off x="0" y="0"/>
          <a:ext cx="0" cy="0"/>
          <a:chOff x="0" y="0"/>
          <a:chExt cx="0" cy="0"/>
        </a:xfrm>
      </p:grpSpPr>
      <p:sp>
        <p:nvSpPr>
          <p:cNvPr id="12" name="TextBox 11"/>
          <p:cNvSpPr txBox="1"/>
          <p:nvPr userDrawn="1"/>
        </p:nvSpPr>
        <p:spPr>
          <a:xfrm>
            <a:off x="11382378" y="6477003"/>
            <a:ext cx="307975" cy="7508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488" noProof="0" smtClean="0">
                <a:solidFill>
                  <a:schemeClr val="bg1"/>
                </a:solidFill>
              </a:rPr>
              <a:pPr marL="0" indent="0" algn="r">
                <a:spcBef>
                  <a:spcPts val="450"/>
                </a:spcBef>
                <a:buSzPct val="100000"/>
                <a:buFont typeface="Arial"/>
                <a:buNone/>
              </a:pPr>
              <a:t>‹#›</a:t>
            </a:fld>
            <a:endParaRPr lang="en-US" sz="488" noProof="0">
              <a:solidFill>
                <a:schemeClr val="bg1"/>
              </a:solidFill>
            </a:endParaRPr>
          </a:p>
        </p:txBody>
      </p:sp>
      <p:sp>
        <p:nvSpPr>
          <p:cNvPr id="6" name="Title 1">
            <a:extLst>
              <a:ext uri="{FF2B5EF4-FFF2-40B4-BE49-F238E27FC236}">
                <a16:creationId xmlns:a16="http://schemas.microsoft.com/office/drawing/2014/main" id="{EFF00720-D5F8-4434-A588-5F75D6D1A2BA}"/>
              </a:ext>
            </a:extLst>
          </p:cNvPr>
          <p:cNvSpPr>
            <a:spLocks noGrp="1"/>
          </p:cNvSpPr>
          <p:nvPr>
            <p:ph type="title"/>
          </p:nvPr>
        </p:nvSpPr>
        <p:spPr bwMode="gray">
          <a:xfrm>
            <a:off x="501651" y="1705670"/>
            <a:ext cx="10541000" cy="1592403"/>
          </a:xfrm>
          <a:prstGeom prst="rect">
            <a:avLst/>
          </a:prstGeom>
        </p:spPr>
        <p:txBody>
          <a:bodyPr lIns="0" rIns="0" anchor="b"/>
          <a:lstStyle>
            <a:lvl1pPr>
              <a:lnSpc>
                <a:spcPct val="95000"/>
              </a:lnSpc>
              <a:defRPr sz="45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7" name="Text Placeholder 2">
            <a:extLst>
              <a:ext uri="{FF2B5EF4-FFF2-40B4-BE49-F238E27FC236}">
                <a16:creationId xmlns:a16="http://schemas.microsoft.com/office/drawing/2014/main" id="{05480D64-324C-4BEE-AD58-354B5F8FE51A}"/>
              </a:ext>
            </a:extLst>
          </p:cNvPr>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 name="TextBox 4">
            <a:extLst>
              <a:ext uri="{FF2B5EF4-FFF2-40B4-BE49-F238E27FC236}">
                <a16:creationId xmlns:a16="http://schemas.microsoft.com/office/drawing/2014/main" id="{E2531B38-2E90-44DE-86F0-F29FDF2F0393}"/>
              </a:ext>
            </a:extLst>
          </p:cNvPr>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solidFill>
                  <a:schemeClr val="bg1"/>
                </a:solidFill>
              </a:rPr>
              <a:t>DRAFT FOR DISCUSSION PURPOSES ONLY</a:t>
            </a:r>
          </a:p>
        </p:txBody>
      </p:sp>
    </p:spTree>
    <p:extLst>
      <p:ext uri="{BB962C8B-B14F-4D97-AF65-F5344CB8AC3E}">
        <p14:creationId xmlns:p14="http://schemas.microsoft.com/office/powerpoint/2010/main" val="1888934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1800" b="0">
                <a:solidFill>
                  <a:srgbClr val="575757"/>
                </a:solidFill>
              </a:defRPr>
            </a:lvl1pPr>
          </a:lstStyle>
          <a:p>
            <a:r>
              <a:rPr lang="en-US" sz="1800">
                <a:solidFill>
                  <a:prstClr val="white">
                    <a:lumMod val="50000"/>
                  </a:prstClr>
                </a:solidFill>
                <a:ea typeface="Verdana" panose="020B0604030504040204" pitchFamily="34" charset="0"/>
              </a:rPr>
              <a:t>Strapline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674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GA logo">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CEF1FBC-A497-4DCA-B37B-5F843CAEDC5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694649" y="435008"/>
            <a:ext cx="1926828" cy="546578"/>
          </a:xfrm>
          <a:prstGeom prst="rect">
            <a:avLst/>
          </a:prstGeom>
        </p:spPr>
      </p:pic>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235200"/>
            <a:ext cx="8896350" cy="2387600"/>
          </a:xfrm>
          <a:prstGeom prst="rect">
            <a:avLst/>
          </a:prstGeom>
          <a:noFill/>
        </p:spPr>
        <p:txBody>
          <a:bodyPr anchor="b">
            <a:normAutofit/>
          </a:bodyPr>
          <a:lstStyle>
            <a:lvl1pPr algn="l">
              <a:defRPr sz="4500" b="1">
                <a:solidFill>
                  <a:schemeClr val="tx2"/>
                </a:solidFill>
                <a:latin typeface="+mj-lt"/>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Rectangle 2">
            <a:extLst>
              <a:ext uri="{FF2B5EF4-FFF2-40B4-BE49-F238E27FC236}">
                <a16:creationId xmlns:a16="http://schemas.microsoft.com/office/drawing/2014/main" id="{19871FBB-0278-0903-AAD5-73F04A9518D8}"/>
              </a:ext>
            </a:extLst>
          </p:cNvPr>
          <p:cNvSpPr/>
          <p:nvPr/>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85155F2C-007E-CC22-BE34-4AB25D038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0" y="-5234"/>
            <a:ext cx="389973" cy="6872199"/>
          </a:xfrm>
          <a:prstGeom prst="rect">
            <a:avLst/>
          </a:prstGeom>
        </p:spPr>
      </p:pic>
    </p:spTree>
    <p:extLst>
      <p:ext uri="{BB962C8B-B14F-4D97-AF65-F5344CB8AC3E}">
        <p14:creationId xmlns:p14="http://schemas.microsoft.com/office/powerpoint/2010/main" val="260927633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4A7AEDA-6F1D-44FB-A05E-5E56077F5D75}"/>
              </a:ext>
            </a:extLst>
          </p:cNvPr>
          <p:cNvSpPr>
            <a:spLocks noGrp="1"/>
          </p:cNvSpPr>
          <p:nvPr>
            <p:ph type="body" idx="13" hasCustomPrompt="1"/>
          </p:nvPr>
        </p:nvSpPr>
        <p:spPr>
          <a:xfrm>
            <a:off x="361509" y="936892"/>
            <a:ext cx="11217717" cy="481279"/>
          </a:xfrm>
          <a:noFill/>
          <a:ln>
            <a:noFill/>
          </a:ln>
        </p:spPr>
        <p:txBody>
          <a:bodyPr anchor="t">
            <a:noAutofit/>
          </a:bodyPr>
          <a:lstStyle>
            <a:lvl1pPr marL="0" indent="0" algn="l">
              <a:buNone/>
              <a:defRPr sz="1400" b="0" i="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5" name="Slide Number Placeholder 5">
            <a:extLst>
              <a:ext uri="{FF2B5EF4-FFF2-40B4-BE49-F238E27FC236}">
                <a16:creationId xmlns:a16="http://schemas.microsoft.com/office/drawing/2014/main" id="{E5BCF291-1D5F-1501-AF75-9C75B4C9E192}"/>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4" name="Title 1">
            <a:extLst>
              <a:ext uri="{FF2B5EF4-FFF2-40B4-BE49-F238E27FC236}">
                <a16:creationId xmlns:a16="http://schemas.microsoft.com/office/drawing/2014/main" id="{53713D69-45E1-8D9F-AA3A-6FBB8DB4C54A}"/>
              </a:ext>
            </a:extLst>
          </p:cNvPr>
          <p:cNvSpPr>
            <a:spLocks noGrp="1"/>
          </p:cNvSpPr>
          <p:nvPr>
            <p:ph type="ctrTitle" hasCustomPrompt="1"/>
          </p:nvPr>
        </p:nvSpPr>
        <p:spPr>
          <a:xfrm>
            <a:off x="361508" y="440748"/>
            <a:ext cx="11217718" cy="481280"/>
          </a:xfrm>
          <a:prstGeom prst="rect">
            <a:avLst/>
          </a:prstGeom>
        </p:spPr>
        <p:txBody>
          <a:bodyPr anchor="b">
            <a:normAutofit/>
          </a:bodyPr>
          <a:lstStyle>
            <a:lvl1pPr algn="l">
              <a:defRPr sz="2800" b="1" cap="all" baseline="0">
                <a:solidFill>
                  <a:schemeClr val="tx1"/>
                </a:solidFill>
                <a:latin typeface="+mj-lt"/>
              </a:defRPr>
            </a:lvl1pPr>
          </a:lstStyle>
          <a:p>
            <a:r>
              <a:rPr lang="en-US"/>
              <a:t>Heading</a:t>
            </a:r>
          </a:p>
        </p:txBody>
      </p:sp>
      <p:sp>
        <p:nvSpPr>
          <p:cNvPr id="11" name="Text Placeholder 10">
            <a:extLst>
              <a:ext uri="{FF2B5EF4-FFF2-40B4-BE49-F238E27FC236}">
                <a16:creationId xmlns:a16="http://schemas.microsoft.com/office/drawing/2014/main" id="{9724AE98-0197-18B9-1F41-C03D876A9CAF}"/>
              </a:ext>
            </a:extLst>
          </p:cNvPr>
          <p:cNvSpPr>
            <a:spLocks noGrp="1"/>
          </p:cNvSpPr>
          <p:nvPr>
            <p:ph type="body" sz="quarter" idx="17" hasCustomPrompt="1"/>
          </p:nvPr>
        </p:nvSpPr>
        <p:spPr>
          <a:xfrm>
            <a:off x="373654" y="284209"/>
            <a:ext cx="3443535" cy="122242"/>
          </a:xfrm>
        </p:spPr>
        <p:txBody>
          <a:bodyPr anchor="ctr">
            <a:noAutofit/>
          </a:bodyPr>
          <a:lstStyle>
            <a:lvl1pPr marL="0" indent="0">
              <a:buNone/>
              <a:defRPr sz="800" b="1" cap="all" baseline="0">
                <a:solidFill>
                  <a:schemeClr val="tx1">
                    <a:lumMod val="50000"/>
                    <a:lumOff val="50000"/>
                  </a:schemeClr>
                </a:solidFill>
              </a:defRPr>
            </a:lvl1pPr>
          </a:lstStyle>
          <a:p>
            <a:r>
              <a:rPr lang="en-US"/>
              <a:t>Navigator Grantee Communication and Engagement Plan</a:t>
            </a:r>
          </a:p>
        </p:txBody>
      </p:sp>
    </p:spTree>
    <p:extLst>
      <p:ext uri="{BB962C8B-B14F-4D97-AF65-F5344CB8AC3E}">
        <p14:creationId xmlns:p14="http://schemas.microsoft.com/office/powerpoint/2010/main" val="69413843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6BD15F6-7C9E-48E7-A1EF-3D4FD71DD281}"/>
              </a:ext>
            </a:extLst>
          </p:cNvPr>
          <p:cNvSpPr>
            <a:spLocks noGrp="1"/>
          </p:cNvSpPr>
          <p:nvPr>
            <p:ph idx="1"/>
          </p:nvPr>
        </p:nvSpPr>
        <p:spPr>
          <a:xfrm>
            <a:off x="397329" y="1536700"/>
            <a:ext cx="11181897" cy="4216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440748"/>
            <a:ext cx="11217718" cy="481280"/>
          </a:xfrm>
          <a:prstGeom prst="rect">
            <a:avLst/>
          </a:prstGeom>
        </p:spPr>
        <p:txBody>
          <a:bodyPr anchor="b">
            <a:normAutofit/>
          </a:bodyPr>
          <a:lstStyle>
            <a:lvl1pPr algn="l">
              <a:defRPr sz="2800" b="1" cap="all" baseline="0">
                <a:solidFill>
                  <a:schemeClr val="bg2"/>
                </a:solidFill>
                <a:latin typeface="+mj-lt"/>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936892"/>
            <a:ext cx="11217717" cy="481279"/>
          </a:xfrm>
          <a:noFill/>
          <a:ln>
            <a:noFill/>
          </a:ln>
        </p:spPr>
        <p:txBody>
          <a:bodyPr anchor="t">
            <a:noAutofit/>
          </a:bodyPr>
          <a:lstStyle>
            <a:lvl1pPr marL="0" indent="0" algn="l">
              <a:buNone/>
              <a:defRPr sz="1400" b="0" i="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5" name="Slide Number Placeholder 5">
            <a:extLst>
              <a:ext uri="{FF2B5EF4-FFF2-40B4-BE49-F238E27FC236}">
                <a16:creationId xmlns:a16="http://schemas.microsoft.com/office/drawing/2014/main" id="{967B9EE0-E0DF-B2EC-C183-09FB0FF94C6F}"/>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7" name="Footer Placeholder 4">
            <a:extLst>
              <a:ext uri="{FF2B5EF4-FFF2-40B4-BE49-F238E27FC236}">
                <a16:creationId xmlns:a16="http://schemas.microsoft.com/office/drawing/2014/main" id="{71172B8B-4A55-C35B-6BC3-DADF96C8281A}"/>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
        <p:nvSpPr>
          <p:cNvPr id="3" name="Text Placeholder 10">
            <a:extLst>
              <a:ext uri="{FF2B5EF4-FFF2-40B4-BE49-F238E27FC236}">
                <a16:creationId xmlns:a16="http://schemas.microsoft.com/office/drawing/2014/main" id="{A5C8348C-3686-C05D-BF81-305ECBE515E7}"/>
              </a:ext>
            </a:extLst>
          </p:cNvPr>
          <p:cNvSpPr>
            <a:spLocks noGrp="1"/>
          </p:cNvSpPr>
          <p:nvPr>
            <p:ph type="body" sz="quarter" idx="17" hasCustomPrompt="1"/>
          </p:nvPr>
        </p:nvSpPr>
        <p:spPr>
          <a:xfrm>
            <a:off x="373654" y="284209"/>
            <a:ext cx="3443535" cy="122242"/>
          </a:xfrm>
        </p:spPr>
        <p:txBody>
          <a:bodyPr anchor="ctr">
            <a:noAutofit/>
          </a:bodyPr>
          <a:lstStyle>
            <a:lvl1pPr marL="0" indent="0">
              <a:buNone/>
              <a:defRPr sz="800" b="1" cap="all" baseline="0">
                <a:solidFill>
                  <a:schemeClr val="tx1">
                    <a:lumMod val="50000"/>
                    <a:lumOff val="50000"/>
                  </a:schemeClr>
                </a:solidFill>
              </a:defRPr>
            </a:lvl1pPr>
          </a:lstStyle>
          <a:p>
            <a:pPr lvl="0"/>
            <a:r>
              <a:rPr lang="en-US"/>
              <a:t>Georgia access overview</a:t>
            </a:r>
          </a:p>
        </p:txBody>
      </p:sp>
      <p:pic>
        <p:nvPicPr>
          <p:cNvPr id="2" name="Picture 1" descr="Logo&#10;&#10;Description automatically generated with low confidence">
            <a:extLst>
              <a:ext uri="{FF2B5EF4-FFF2-40B4-BE49-F238E27FC236}">
                <a16:creationId xmlns:a16="http://schemas.microsoft.com/office/drawing/2014/main" id="{B323C915-E144-1186-A4B2-6C77B024E2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9179" y="6345018"/>
            <a:ext cx="1805577" cy="283088"/>
          </a:xfrm>
          <a:prstGeom prst="rect">
            <a:avLst/>
          </a:prstGeom>
        </p:spPr>
      </p:pic>
    </p:spTree>
    <p:extLst>
      <p:ext uri="{BB962C8B-B14F-4D97-AF65-F5344CB8AC3E}">
        <p14:creationId xmlns:p14="http://schemas.microsoft.com/office/powerpoint/2010/main" val="957336045"/>
      </p:ext>
    </p:extLst>
  </p:cSld>
  <p:clrMapOvr>
    <a:masterClrMapping/>
  </p:clrMapOvr>
  <p:hf hdr="0" dt="0"/>
  <p:extLst>
    <p:ext uri="{DCECCB84-F9BA-43D5-87BE-67443E8EF086}">
      <p15:sldGuideLst xmlns:p15="http://schemas.microsoft.com/office/powerpoint/2012/main">
        <p15:guide id="1" pos="240">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 Whi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A03639-C702-44FD-BEA5-47378CBEF6E9}"/>
              </a:ext>
            </a:extLst>
          </p:cNvPr>
          <p:cNvSpPr>
            <a:spLocks noGrp="1"/>
          </p:cNvSpPr>
          <p:nvPr>
            <p:ph type="body" idx="1" hasCustomPrompt="1"/>
          </p:nvPr>
        </p:nvSpPr>
        <p:spPr>
          <a:xfrm>
            <a:off x="397328" y="1536700"/>
            <a:ext cx="5594349"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531843E6-4DA1-47C2-B2FF-2B973E64D27F}"/>
              </a:ext>
            </a:extLst>
          </p:cNvPr>
          <p:cNvSpPr>
            <a:spLocks noGrp="1"/>
          </p:cNvSpPr>
          <p:nvPr>
            <p:ph sz="half" idx="2"/>
          </p:nvPr>
        </p:nvSpPr>
        <p:spPr>
          <a:xfrm>
            <a:off x="397328" y="2059153"/>
            <a:ext cx="5558529" cy="369394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03515-9046-4861-ACB8-1231EC9EC1F2}"/>
              </a:ext>
            </a:extLst>
          </p:cNvPr>
          <p:cNvSpPr>
            <a:spLocks noGrp="1"/>
          </p:cNvSpPr>
          <p:nvPr>
            <p:ph type="body" sz="quarter" idx="3" hasCustomPrompt="1"/>
          </p:nvPr>
        </p:nvSpPr>
        <p:spPr>
          <a:xfrm>
            <a:off x="6214481" y="1536699"/>
            <a:ext cx="5364746"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AAC1E8E-96C2-4EAA-AD07-A8C189DA3F4B}"/>
              </a:ext>
            </a:extLst>
          </p:cNvPr>
          <p:cNvSpPr>
            <a:spLocks noGrp="1"/>
          </p:cNvSpPr>
          <p:nvPr>
            <p:ph sz="quarter" idx="4"/>
          </p:nvPr>
        </p:nvSpPr>
        <p:spPr>
          <a:xfrm>
            <a:off x="6214481" y="2059153"/>
            <a:ext cx="5364745" cy="3693946"/>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82CAE04-71B6-4C65-BB1A-441F0A629A9E}"/>
              </a:ext>
            </a:extLst>
          </p:cNvPr>
          <p:cNvSpPr>
            <a:spLocks noGrp="1"/>
          </p:cNvSpPr>
          <p:nvPr>
            <p:ph type="body" idx="13" hasCustomPrompt="1"/>
          </p:nvPr>
        </p:nvSpPr>
        <p:spPr>
          <a:xfrm>
            <a:off x="361509" y="936893"/>
            <a:ext cx="11217717" cy="481279"/>
          </a:xfrm>
          <a:noFill/>
          <a:ln>
            <a:noFill/>
          </a:ln>
        </p:spPr>
        <p:txBody>
          <a:bodyPr anchor="t">
            <a:noAutofit/>
          </a:bodyPr>
          <a:lstStyle>
            <a:lvl1pPr marL="0" indent="0" algn="l">
              <a:buNone/>
              <a:defRPr sz="1400" b="0" i="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9" name="Slide Number Placeholder 5">
            <a:extLst>
              <a:ext uri="{FF2B5EF4-FFF2-40B4-BE49-F238E27FC236}">
                <a16:creationId xmlns:a16="http://schemas.microsoft.com/office/drawing/2014/main" id="{C02F5DD7-A1E1-3774-EE63-01ADD2C53B08}"/>
              </a:ext>
            </a:extLst>
          </p:cNvPr>
          <p:cNvSpPr>
            <a:spLocks noGrp="1"/>
          </p:cNvSpPr>
          <p:nvPr>
            <p:ph type="sldNum" sz="quarter" idx="1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21" name="Footer Placeholder 4">
            <a:extLst>
              <a:ext uri="{FF2B5EF4-FFF2-40B4-BE49-F238E27FC236}">
                <a16:creationId xmlns:a16="http://schemas.microsoft.com/office/drawing/2014/main" id="{38A1A2F7-38A4-C943-AC21-0CD34B8BD92E}"/>
              </a:ext>
            </a:extLst>
          </p:cNvPr>
          <p:cNvSpPr>
            <a:spLocks noGrp="1"/>
          </p:cNvSpPr>
          <p:nvPr>
            <p:ph type="ftr" sz="quarter" idx="16"/>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12" name="Text Placeholder 10">
            <a:extLst>
              <a:ext uri="{FF2B5EF4-FFF2-40B4-BE49-F238E27FC236}">
                <a16:creationId xmlns:a16="http://schemas.microsoft.com/office/drawing/2014/main" id="{CD23F542-FDBA-066A-E565-CE87307CFE0B}"/>
              </a:ext>
            </a:extLst>
          </p:cNvPr>
          <p:cNvSpPr>
            <a:spLocks noGrp="1"/>
          </p:cNvSpPr>
          <p:nvPr>
            <p:ph type="body" sz="quarter" idx="17" hasCustomPrompt="1"/>
          </p:nvPr>
        </p:nvSpPr>
        <p:spPr>
          <a:xfrm>
            <a:off x="373654" y="284209"/>
            <a:ext cx="3443535" cy="122242"/>
          </a:xfrm>
        </p:spPr>
        <p:txBody>
          <a:bodyPr anchor="ctr">
            <a:noAutofit/>
          </a:bodyPr>
          <a:lstStyle>
            <a:lvl1pPr marL="0" indent="0">
              <a:buNone/>
              <a:defRPr sz="800" b="1" cap="all" baseline="0">
                <a:solidFill>
                  <a:schemeClr val="tx1">
                    <a:lumMod val="50000"/>
                    <a:lumOff val="50000"/>
                  </a:schemeClr>
                </a:solidFill>
              </a:defRPr>
            </a:lvl1pPr>
          </a:lstStyle>
          <a:p>
            <a:pPr lvl="0"/>
            <a:r>
              <a:rPr lang="en-US"/>
              <a:t>Presentation Title</a:t>
            </a:r>
          </a:p>
        </p:txBody>
      </p:sp>
      <p:sp>
        <p:nvSpPr>
          <p:cNvPr id="2" name="Title 1">
            <a:extLst>
              <a:ext uri="{FF2B5EF4-FFF2-40B4-BE49-F238E27FC236}">
                <a16:creationId xmlns:a16="http://schemas.microsoft.com/office/drawing/2014/main" id="{070996C2-4584-5B89-7427-0A9440B898F4}"/>
              </a:ext>
            </a:extLst>
          </p:cNvPr>
          <p:cNvSpPr>
            <a:spLocks noGrp="1"/>
          </p:cNvSpPr>
          <p:nvPr>
            <p:ph type="ctrTitle" hasCustomPrompt="1"/>
          </p:nvPr>
        </p:nvSpPr>
        <p:spPr>
          <a:xfrm>
            <a:off x="361508" y="440748"/>
            <a:ext cx="11217718" cy="481280"/>
          </a:xfrm>
          <a:prstGeom prst="rect">
            <a:avLst/>
          </a:prstGeom>
        </p:spPr>
        <p:txBody>
          <a:bodyPr anchor="b">
            <a:normAutofit/>
          </a:bodyPr>
          <a:lstStyle>
            <a:lvl1pPr algn="l">
              <a:defRPr sz="2800" b="1" cap="all" baseline="0">
                <a:solidFill>
                  <a:schemeClr val="bg2"/>
                </a:solidFill>
                <a:latin typeface="+mj-lt"/>
              </a:defRPr>
            </a:lvl1pPr>
          </a:lstStyle>
          <a:p>
            <a:r>
              <a:rPr lang="en-US"/>
              <a:t>Heading</a:t>
            </a:r>
          </a:p>
        </p:txBody>
      </p:sp>
      <p:pic>
        <p:nvPicPr>
          <p:cNvPr id="8" name="Picture 7" descr="Logo&#10;&#10;Description automatically generated with low confidence">
            <a:extLst>
              <a:ext uri="{FF2B5EF4-FFF2-40B4-BE49-F238E27FC236}">
                <a16:creationId xmlns:a16="http://schemas.microsoft.com/office/drawing/2014/main" id="{7D0EC09D-A08B-E065-808A-CDAEA5ADC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9179" y="6345018"/>
            <a:ext cx="1805577" cy="283088"/>
          </a:xfrm>
          <a:prstGeom prst="rect">
            <a:avLst/>
          </a:prstGeom>
        </p:spPr>
      </p:pic>
    </p:spTree>
    <p:extLst>
      <p:ext uri="{BB962C8B-B14F-4D97-AF65-F5344CB8AC3E}">
        <p14:creationId xmlns:p14="http://schemas.microsoft.com/office/powerpoint/2010/main" val="2713133274"/>
      </p:ext>
    </p:extLst>
  </p:cSld>
  <p:clrMapOvr>
    <a:masterClrMapping/>
  </p:clrMapOvr>
  <p:hf hdr="0" dt="0"/>
  <p:extLst>
    <p:ext uri="{DCECCB84-F9BA-43D5-87BE-67443E8EF086}">
      <p15:sldGuideLst xmlns:p15="http://schemas.microsoft.com/office/powerpoint/2012/main">
        <p15:guide id="1" orient="horz" pos="528">
          <p15:clr>
            <a:srgbClr val="C35EA4"/>
          </p15:clr>
        </p15:guide>
        <p15:guide id="2" orient="horz" pos="696">
          <p15:clr>
            <a:srgbClr val="C35EA4"/>
          </p15:clr>
        </p15:guide>
        <p15:guide id="3" orient="horz" pos="144">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 Color Layou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6"/>
          </a:xfrm>
          <a:solidFill>
            <a:schemeClr val="bg2"/>
          </a:solidFill>
        </p:spPr>
        <p:txBody>
          <a:bodyPr>
            <a:norm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384801" cy="367970"/>
          </a:xfrm>
          <a:solidFill>
            <a:schemeClr val="bg1"/>
          </a:solidFill>
          <a:ln>
            <a:noFill/>
          </a:ln>
        </p:spPr>
        <p:txBody>
          <a:bodyPr anchor="ctr">
            <a:normAutofit/>
          </a:bodyPr>
          <a:lstStyle>
            <a:lvl1pPr marL="0" indent="0" algn="ctr">
              <a:buNone/>
              <a:defRPr sz="1400" b="0" i="0">
                <a:solidFill>
                  <a:schemeClr val="bg2">
                    <a:lumMod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3"/>
            <a:ext cx="5384801"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0E0C133C-A947-4778-BC0F-53F7CC94D0DC}"/>
              </a:ext>
            </a:extLst>
          </p:cNvPr>
          <p:cNvSpPr>
            <a:spLocks noGrp="1"/>
          </p:cNvSpPr>
          <p:nvPr>
            <p:ph type="body" idx="13" hasCustomPrompt="1"/>
          </p:nvPr>
        </p:nvSpPr>
        <p:spPr>
          <a:xfrm>
            <a:off x="361508" y="936892"/>
            <a:ext cx="11217718" cy="493419"/>
          </a:xfrm>
          <a:noFill/>
          <a:ln>
            <a:noFill/>
          </a:ln>
        </p:spPr>
        <p:txBody>
          <a:bodyPr anchor="t">
            <a:noAutofit/>
          </a:bodyPr>
          <a:lstStyle>
            <a:lvl1pPr marL="0" indent="0" algn="l">
              <a:buNone/>
              <a:defRPr sz="1400" b="0" i="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0" name="Slide Number Placeholder 5">
            <a:extLst>
              <a:ext uri="{FF2B5EF4-FFF2-40B4-BE49-F238E27FC236}">
                <a16:creationId xmlns:a16="http://schemas.microsoft.com/office/drawing/2014/main" id="{574C28C6-D7B0-FF08-B6ED-E3C4F08F74E0}"/>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2" name="Footer Placeholder 4">
            <a:extLst>
              <a:ext uri="{FF2B5EF4-FFF2-40B4-BE49-F238E27FC236}">
                <a16:creationId xmlns:a16="http://schemas.microsoft.com/office/drawing/2014/main" id="{EF9881E1-B7F0-BBF6-0047-76E30AFD70A5}"/>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
        <p:nvSpPr>
          <p:cNvPr id="4" name="Text Placeholder 10">
            <a:extLst>
              <a:ext uri="{FF2B5EF4-FFF2-40B4-BE49-F238E27FC236}">
                <a16:creationId xmlns:a16="http://schemas.microsoft.com/office/drawing/2014/main" id="{DF61D8D6-58D6-FA2A-BE82-A4A83BEDDCE9}"/>
              </a:ext>
            </a:extLst>
          </p:cNvPr>
          <p:cNvSpPr>
            <a:spLocks noGrp="1"/>
          </p:cNvSpPr>
          <p:nvPr>
            <p:ph type="body" sz="quarter" idx="17" hasCustomPrompt="1"/>
          </p:nvPr>
        </p:nvSpPr>
        <p:spPr>
          <a:xfrm>
            <a:off x="373654" y="284209"/>
            <a:ext cx="3443535" cy="122242"/>
          </a:xfrm>
        </p:spPr>
        <p:txBody>
          <a:bodyPr anchor="ctr">
            <a:noAutofit/>
          </a:bodyPr>
          <a:lstStyle>
            <a:lvl1pPr marL="0" indent="0">
              <a:buNone/>
              <a:defRPr sz="800" b="1" cap="all" baseline="0">
                <a:solidFill>
                  <a:schemeClr val="tx1">
                    <a:lumMod val="50000"/>
                    <a:lumOff val="50000"/>
                  </a:schemeClr>
                </a:solidFill>
              </a:defRPr>
            </a:lvl1pPr>
          </a:lstStyle>
          <a:p>
            <a:pPr lvl="0"/>
            <a:r>
              <a:rPr lang="en-US"/>
              <a:t>Presentation Title</a:t>
            </a:r>
          </a:p>
        </p:txBody>
      </p:sp>
      <p:sp>
        <p:nvSpPr>
          <p:cNvPr id="3" name="Title 1">
            <a:extLst>
              <a:ext uri="{FF2B5EF4-FFF2-40B4-BE49-F238E27FC236}">
                <a16:creationId xmlns:a16="http://schemas.microsoft.com/office/drawing/2014/main" id="{E011E15F-F8AD-A1DA-822C-28DFA60556C0}"/>
              </a:ext>
            </a:extLst>
          </p:cNvPr>
          <p:cNvSpPr>
            <a:spLocks noGrp="1"/>
          </p:cNvSpPr>
          <p:nvPr>
            <p:ph type="ctrTitle" hasCustomPrompt="1"/>
          </p:nvPr>
        </p:nvSpPr>
        <p:spPr>
          <a:xfrm>
            <a:off x="361508" y="440748"/>
            <a:ext cx="11217718" cy="481280"/>
          </a:xfrm>
          <a:prstGeom prst="rect">
            <a:avLst/>
          </a:prstGeom>
        </p:spPr>
        <p:txBody>
          <a:bodyPr anchor="b">
            <a:normAutofit/>
          </a:bodyPr>
          <a:lstStyle>
            <a:lvl1pPr algn="l">
              <a:defRPr sz="2800" b="1" cap="all" baseline="0">
                <a:solidFill>
                  <a:schemeClr val="bg2"/>
                </a:solidFill>
                <a:latin typeface="+mj-lt"/>
              </a:defRPr>
            </a:lvl1pPr>
          </a:lstStyle>
          <a:p>
            <a:r>
              <a:rPr lang="en-US"/>
              <a:t>Heading</a:t>
            </a:r>
          </a:p>
        </p:txBody>
      </p:sp>
      <p:pic>
        <p:nvPicPr>
          <p:cNvPr id="5" name="Picture 4" descr="Logo&#10;&#10;Description automatically generated with low confidence">
            <a:extLst>
              <a:ext uri="{FF2B5EF4-FFF2-40B4-BE49-F238E27FC236}">
                <a16:creationId xmlns:a16="http://schemas.microsoft.com/office/drawing/2014/main" id="{2781D536-D5D8-A732-9556-497F24A8A3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9179" y="6345018"/>
            <a:ext cx="1805577" cy="283088"/>
          </a:xfrm>
          <a:prstGeom prst="rect">
            <a:avLst/>
          </a:prstGeom>
        </p:spPr>
      </p:pic>
    </p:spTree>
    <p:extLst>
      <p:ext uri="{BB962C8B-B14F-4D97-AF65-F5344CB8AC3E}">
        <p14:creationId xmlns:p14="http://schemas.microsoft.com/office/powerpoint/2010/main" val="256860158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and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D0266-4E7B-451E-B5EA-BB58C0D38B65}"/>
              </a:ext>
            </a:extLst>
          </p:cNvPr>
          <p:cNvSpPr/>
          <p:nvPr/>
        </p:nvSpPr>
        <p:spPr>
          <a:xfrm>
            <a:off x="5679440" y="0"/>
            <a:ext cx="65125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97AF2A1-F3F9-49D3-ABEE-DBB2813954A0}"/>
              </a:ext>
            </a:extLst>
          </p:cNvPr>
          <p:cNvSpPr>
            <a:spLocks noGrp="1"/>
          </p:cNvSpPr>
          <p:nvPr>
            <p:ph type="pic" idx="1"/>
          </p:nvPr>
        </p:nvSpPr>
        <p:spPr>
          <a:xfrm>
            <a:off x="6096000" y="877624"/>
            <a:ext cx="5499100" cy="4873625"/>
          </a:xfrm>
        </p:spPr>
        <p:txBody>
          <a:bodyPr>
            <a:normAutofit/>
          </a:bodyPr>
          <a:lstStyle>
            <a:lvl1pPr marL="0" indent="0">
              <a:buNone/>
              <a:defRPr sz="1400">
                <a:solidFill>
                  <a:schemeClr val="bg1"/>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E003E32-E8BD-4EAA-8919-74EAA1390547}"/>
              </a:ext>
            </a:extLst>
          </p:cNvPr>
          <p:cNvSpPr>
            <a:spLocks noGrp="1"/>
          </p:cNvSpPr>
          <p:nvPr>
            <p:ph type="body" sz="half" idx="2"/>
          </p:nvPr>
        </p:nvSpPr>
        <p:spPr>
          <a:xfrm>
            <a:off x="397328" y="1536700"/>
            <a:ext cx="4993380" cy="4214549"/>
          </a:xfrm>
        </p:spPr>
        <p:txBody>
          <a:bodyPr>
            <a:normAutofit/>
          </a:bodyPr>
          <a:lstStyle>
            <a:lvl1pPr marL="0" indent="0">
              <a:buNone/>
              <a:defRPr sz="12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2">
            <a:extLst>
              <a:ext uri="{FF2B5EF4-FFF2-40B4-BE49-F238E27FC236}">
                <a16:creationId xmlns:a16="http://schemas.microsoft.com/office/drawing/2014/main" id="{9C18EDD6-7198-4034-A1C3-4A17B18D37E7}"/>
              </a:ext>
            </a:extLst>
          </p:cNvPr>
          <p:cNvSpPr>
            <a:spLocks noGrp="1"/>
          </p:cNvSpPr>
          <p:nvPr>
            <p:ph type="body" idx="13" hasCustomPrompt="1"/>
          </p:nvPr>
        </p:nvSpPr>
        <p:spPr>
          <a:xfrm>
            <a:off x="361508" y="936892"/>
            <a:ext cx="5029200" cy="493419"/>
          </a:xfrm>
          <a:noFill/>
          <a:ln>
            <a:noFill/>
          </a:ln>
        </p:spPr>
        <p:txBody>
          <a:bodyPr anchor="t">
            <a:noAutofit/>
          </a:bodyPr>
          <a:lstStyle>
            <a:lvl1pPr marL="0" indent="0" algn="l">
              <a:buNone/>
              <a:defRPr sz="1400" b="0" i="0">
                <a:solidFill>
                  <a:schemeClr val="bg1">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8" name="Slide Number Placeholder 5">
            <a:extLst>
              <a:ext uri="{FF2B5EF4-FFF2-40B4-BE49-F238E27FC236}">
                <a16:creationId xmlns:a16="http://schemas.microsoft.com/office/drawing/2014/main" id="{68F6C7FD-344F-90BE-07B2-620FE490F8DC}"/>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1"/>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9" name="Date Placeholder 3">
            <a:extLst>
              <a:ext uri="{FF2B5EF4-FFF2-40B4-BE49-F238E27FC236}">
                <a16:creationId xmlns:a16="http://schemas.microsoft.com/office/drawing/2014/main" id="{FAD46322-C343-E90C-0507-F0BF5A76B1BA}"/>
              </a:ext>
            </a:extLst>
          </p:cNvPr>
          <p:cNvSpPr>
            <a:spLocks noGrp="1"/>
          </p:cNvSpPr>
          <p:nvPr>
            <p:ph type="dt" sz="half" idx="14"/>
          </p:nvPr>
        </p:nvSpPr>
        <p:spPr>
          <a:xfrm>
            <a:off x="9549442" y="6295591"/>
            <a:ext cx="1130849" cy="358193"/>
          </a:xfrm>
          <a:prstGeom prst="rect">
            <a:avLst/>
          </a:prstGeom>
        </p:spPr>
        <p:txBody>
          <a:bodyPr vert="horz" lIns="91440" tIns="45720" rIns="91440" bIns="45720" rtlCol="0" anchor="ctr"/>
          <a:lstStyle>
            <a:lvl1pPr algn="l">
              <a:defRPr sz="900">
                <a:solidFill>
                  <a:schemeClr val="bg1"/>
                </a:solidFill>
                <a:latin typeface="+mn-lt"/>
                <a:ea typeface="Verdana" panose="020B0604030504040204" pitchFamily="34" charset="0"/>
              </a:defRPr>
            </a:lvl1pPr>
          </a:lstStyle>
          <a:p>
            <a:fld id="{FCF4F0F8-06C0-4D17-8EDE-5F35A947D0CB}" type="datetime1">
              <a:rPr lang="en-US" smtClean="0"/>
              <a:t>2/13/2025</a:t>
            </a:fld>
            <a:endParaRPr lang="en-US"/>
          </a:p>
        </p:txBody>
      </p:sp>
      <p:sp>
        <p:nvSpPr>
          <p:cNvPr id="20" name="Footer Placeholder 4">
            <a:extLst>
              <a:ext uri="{FF2B5EF4-FFF2-40B4-BE49-F238E27FC236}">
                <a16:creationId xmlns:a16="http://schemas.microsoft.com/office/drawing/2014/main" id="{48E1F1DF-41D2-D700-45B7-FA6289C7E638}"/>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
        <p:nvSpPr>
          <p:cNvPr id="7" name="Text Placeholder 10">
            <a:extLst>
              <a:ext uri="{FF2B5EF4-FFF2-40B4-BE49-F238E27FC236}">
                <a16:creationId xmlns:a16="http://schemas.microsoft.com/office/drawing/2014/main" id="{921945B9-76E2-3069-0EAC-8CBC366D656F}"/>
              </a:ext>
            </a:extLst>
          </p:cNvPr>
          <p:cNvSpPr>
            <a:spLocks noGrp="1"/>
          </p:cNvSpPr>
          <p:nvPr>
            <p:ph type="body" sz="quarter" idx="17" hasCustomPrompt="1"/>
          </p:nvPr>
        </p:nvSpPr>
        <p:spPr>
          <a:xfrm>
            <a:off x="373654" y="284209"/>
            <a:ext cx="3443535" cy="122242"/>
          </a:xfrm>
        </p:spPr>
        <p:txBody>
          <a:bodyPr anchor="ctr">
            <a:noAutofit/>
          </a:bodyPr>
          <a:lstStyle>
            <a:lvl1pPr marL="0" indent="0">
              <a:buNone/>
              <a:defRPr sz="800" b="1" cap="all" baseline="0">
                <a:solidFill>
                  <a:schemeClr val="tx1">
                    <a:lumMod val="50000"/>
                    <a:lumOff val="50000"/>
                  </a:schemeClr>
                </a:solidFill>
              </a:defRPr>
            </a:lvl1pPr>
          </a:lstStyle>
          <a:p>
            <a:pPr lvl="0"/>
            <a:r>
              <a:rPr lang="en-US"/>
              <a:t>Presentation Title</a:t>
            </a:r>
          </a:p>
        </p:txBody>
      </p:sp>
      <p:sp>
        <p:nvSpPr>
          <p:cNvPr id="6" name="Title 1">
            <a:extLst>
              <a:ext uri="{FF2B5EF4-FFF2-40B4-BE49-F238E27FC236}">
                <a16:creationId xmlns:a16="http://schemas.microsoft.com/office/drawing/2014/main" id="{77F6C2D3-1FDB-9BAD-1DA1-8E38E519E88B}"/>
              </a:ext>
            </a:extLst>
          </p:cNvPr>
          <p:cNvSpPr>
            <a:spLocks noGrp="1"/>
          </p:cNvSpPr>
          <p:nvPr>
            <p:ph type="ctrTitle" hasCustomPrompt="1"/>
          </p:nvPr>
        </p:nvSpPr>
        <p:spPr>
          <a:xfrm>
            <a:off x="361508" y="440748"/>
            <a:ext cx="5029200" cy="481280"/>
          </a:xfrm>
          <a:prstGeom prst="rect">
            <a:avLst/>
          </a:prstGeom>
        </p:spPr>
        <p:txBody>
          <a:bodyPr anchor="b">
            <a:normAutofit/>
          </a:bodyPr>
          <a:lstStyle>
            <a:lvl1pPr algn="l">
              <a:defRPr sz="2800" b="1" cap="all" baseline="0">
                <a:solidFill>
                  <a:schemeClr val="bg2"/>
                </a:solidFill>
                <a:latin typeface="+mj-lt"/>
              </a:defRPr>
            </a:lvl1pPr>
          </a:lstStyle>
          <a:p>
            <a:r>
              <a:rPr lang="en-US"/>
              <a:t>Heading</a:t>
            </a:r>
          </a:p>
        </p:txBody>
      </p:sp>
      <p:pic>
        <p:nvPicPr>
          <p:cNvPr id="8" name="Picture 7" descr="Logo&#10;&#10;Description automatically generated with low confidence">
            <a:extLst>
              <a:ext uri="{FF2B5EF4-FFF2-40B4-BE49-F238E27FC236}">
                <a16:creationId xmlns:a16="http://schemas.microsoft.com/office/drawing/2014/main" id="{1FAFB8FD-F28D-3835-EFBC-53DF3C1623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9179" y="6345018"/>
            <a:ext cx="1805577" cy="283088"/>
          </a:xfrm>
          <a:prstGeom prst="rect">
            <a:avLst/>
          </a:prstGeom>
        </p:spPr>
      </p:pic>
    </p:spTree>
    <p:extLst>
      <p:ext uri="{BB962C8B-B14F-4D97-AF65-F5344CB8AC3E}">
        <p14:creationId xmlns:p14="http://schemas.microsoft.com/office/powerpoint/2010/main" val="2548213738"/>
      </p:ext>
    </p:extLst>
  </p:cSld>
  <p:clrMapOvr>
    <a:masterClrMapping/>
  </p:clrMapOvr>
  <p:hf hdr="0" dt="0"/>
  <p:extLst>
    <p:ext uri="{DCECCB84-F9BA-43D5-87BE-67443E8EF086}">
      <p15:sldGuideLst xmlns:p15="http://schemas.microsoft.com/office/powerpoint/2012/main">
        <p15:guide id="1" orient="horz" pos="816">
          <p15:clr>
            <a:srgbClr val="000000"/>
          </p15:clr>
        </p15:guide>
        <p15:guide id="2" orient="horz" pos="624">
          <p15:clr>
            <a:srgbClr val="000000"/>
          </p15:clr>
        </p15:guide>
        <p15:guide id="4" orient="horz" pos="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Divider - Whit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B2E418E-6CA1-8ABE-0457-6F465F24CC93}"/>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0E16B6C-AEA0-A547-FAB5-964D4B71A2C9}"/>
              </a:ext>
            </a:extLst>
          </p:cNvPr>
          <p:cNvSpPr>
            <a:spLocks noGrp="1"/>
          </p:cNvSpPr>
          <p:nvPr>
            <p:ph type="dt" sz="half" idx="2"/>
          </p:nvPr>
        </p:nvSpPr>
        <p:spPr>
          <a:xfrm>
            <a:off x="9549442" y="6295591"/>
            <a:ext cx="1130849" cy="358193"/>
          </a:xfrm>
          <a:prstGeom prst="rect">
            <a:avLst/>
          </a:prstGeom>
        </p:spPr>
        <p:txBody>
          <a:bodyPr vert="horz" lIns="91440" tIns="45720" rIns="91440" bIns="45720" rtlCol="0" anchor="ctr"/>
          <a:lstStyle>
            <a:lvl1pPr algn="l">
              <a:defRPr sz="900">
                <a:solidFill>
                  <a:schemeClr val="tx1">
                    <a:tint val="75000"/>
                  </a:schemeClr>
                </a:solidFill>
                <a:latin typeface="+mn-lt"/>
                <a:ea typeface="Verdana" panose="020B0604030504040204" pitchFamily="34" charset="0"/>
              </a:defRPr>
            </a:lvl1pPr>
          </a:lstStyle>
          <a:p>
            <a:fld id="{FCF4F0F8-06C0-4D17-8EDE-5F35A947D0CB}" type="datetime1">
              <a:rPr lang="en-US" smtClean="0"/>
              <a:t>2/13/2025</a:t>
            </a:fld>
            <a:endParaRPr lang="en-US"/>
          </a:p>
        </p:txBody>
      </p:sp>
      <p:sp>
        <p:nvSpPr>
          <p:cNvPr id="15" name="Footer Placeholder 4">
            <a:extLst>
              <a:ext uri="{FF2B5EF4-FFF2-40B4-BE49-F238E27FC236}">
                <a16:creationId xmlns:a16="http://schemas.microsoft.com/office/drawing/2014/main" id="{1251D503-37F4-C91C-5020-66EA2E0E2619}"/>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
        <p:nvSpPr>
          <p:cNvPr id="5" name="Rectangle 4">
            <a:extLst>
              <a:ext uri="{FF2B5EF4-FFF2-40B4-BE49-F238E27FC236}">
                <a16:creationId xmlns:a16="http://schemas.microsoft.com/office/drawing/2014/main" id="{FA3D1238-217D-AD98-C220-5FF3A2A304D2}"/>
              </a:ext>
            </a:extLst>
          </p:cNvPr>
          <p:cNvSpPr/>
          <p:nvPr/>
        </p:nvSpPr>
        <p:spPr>
          <a:xfrm>
            <a:off x="641350" y="3315969"/>
            <a:ext cx="585216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Joan"/>
              <a:ea typeface="+mn-ea"/>
              <a:cs typeface="+mn-cs"/>
            </a:endParaRPr>
          </a:p>
        </p:txBody>
      </p:sp>
      <p:sp>
        <p:nvSpPr>
          <p:cNvPr id="7" name="Text Placeholder 6">
            <a:extLst>
              <a:ext uri="{FF2B5EF4-FFF2-40B4-BE49-F238E27FC236}">
                <a16:creationId xmlns:a16="http://schemas.microsoft.com/office/drawing/2014/main" id="{1F59014E-775C-519D-BF03-9843BD39BE13}"/>
              </a:ext>
            </a:extLst>
          </p:cNvPr>
          <p:cNvSpPr>
            <a:spLocks noGrp="1"/>
          </p:cNvSpPr>
          <p:nvPr>
            <p:ph type="body" sz="quarter" idx="10" hasCustomPrompt="1"/>
          </p:nvPr>
        </p:nvSpPr>
        <p:spPr>
          <a:xfrm>
            <a:off x="545123" y="1811438"/>
            <a:ext cx="7842740" cy="1498600"/>
          </a:xfrm>
        </p:spPr>
        <p:txBody>
          <a:bodyPr anchor="b">
            <a:normAutofit/>
          </a:bodyPr>
          <a:lstStyle>
            <a:lvl1pPr marL="0" indent="0">
              <a:buNone/>
              <a:defRPr sz="4400" b="1">
                <a:solidFill>
                  <a:schemeClr val="bg2"/>
                </a:solidFill>
                <a:latin typeface="+mj-lt"/>
              </a:defRPr>
            </a:lvl1pPr>
          </a:lstStyle>
          <a:p>
            <a:pPr lvl="0"/>
            <a:r>
              <a:rPr lang="en-US"/>
              <a:t>[DIVIDER]</a:t>
            </a:r>
          </a:p>
        </p:txBody>
      </p:sp>
    </p:spTree>
    <p:extLst>
      <p:ext uri="{BB962C8B-B14F-4D97-AF65-F5344CB8AC3E}">
        <p14:creationId xmlns:p14="http://schemas.microsoft.com/office/powerpoint/2010/main" val="2176213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GA Blu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5" name="Title 1">
            <a:extLst>
              <a:ext uri="{FF2B5EF4-FFF2-40B4-BE49-F238E27FC236}">
                <a16:creationId xmlns:a16="http://schemas.microsoft.com/office/drawing/2014/main" id="{D372CECC-9BFC-4095-83B2-8C5773B25CA2}"/>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7" name="Subtitle 2">
            <a:extLst>
              <a:ext uri="{FF2B5EF4-FFF2-40B4-BE49-F238E27FC236}">
                <a16:creationId xmlns:a16="http://schemas.microsoft.com/office/drawing/2014/main" id="{9DFAB86A-DA28-4B66-9D84-C1A7819911EE}"/>
              </a:ext>
            </a:extLst>
          </p:cNvPr>
          <p:cNvSpPr>
            <a:spLocks noGrp="1"/>
          </p:cNvSpPr>
          <p:nvPr>
            <p:ph type="subTitle" idx="1" hasCustomPrompt="1"/>
          </p:nvPr>
        </p:nvSpPr>
        <p:spPr>
          <a:xfrm>
            <a:off x="626533" y="5056419"/>
            <a:ext cx="8896350" cy="69668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A6559C14-A50C-4B80-8E25-EA51023EA099}"/>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289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Divider - Color">
    <p:bg>
      <p:bgPr>
        <a:solidFill>
          <a:schemeClr val="bg2"/>
        </a:solidFill>
        <a:effectLst/>
      </p:bgPr>
    </p:bg>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946DD003-DC05-88D2-2EA7-A5CBCFB28AA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1079" y="6325446"/>
            <a:ext cx="1805578" cy="302660"/>
          </a:xfrm>
          <a:prstGeom prst="rect">
            <a:avLst/>
          </a:prstGeom>
        </p:spPr>
      </p:pic>
      <p:sp>
        <p:nvSpPr>
          <p:cNvPr id="13" name="Slide Number Placeholder 5">
            <a:extLst>
              <a:ext uri="{FF2B5EF4-FFF2-40B4-BE49-F238E27FC236}">
                <a16:creationId xmlns:a16="http://schemas.microsoft.com/office/drawing/2014/main" id="{EB2E418E-6CA1-8ABE-0457-6F465F24CC93}"/>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0E16B6C-AEA0-A547-FAB5-964D4B71A2C9}"/>
              </a:ext>
            </a:extLst>
          </p:cNvPr>
          <p:cNvSpPr>
            <a:spLocks noGrp="1"/>
          </p:cNvSpPr>
          <p:nvPr>
            <p:ph type="dt" sz="half" idx="2"/>
          </p:nvPr>
        </p:nvSpPr>
        <p:spPr>
          <a:xfrm>
            <a:off x="9549442" y="6295591"/>
            <a:ext cx="1130849" cy="358193"/>
          </a:xfrm>
          <a:prstGeom prst="rect">
            <a:avLst/>
          </a:prstGeom>
        </p:spPr>
        <p:txBody>
          <a:bodyPr vert="horz" lIns="91440" tIns="45720" rIns="91440" bIns="45720" rtlCol="0" anchor="ctr"/>
          <a:lstStyle>
            <a:lvl1pPr algn="l">
              <a:defRPr sz="900">
                <a:solidFill>
                  <a:schemeClr val="tx1">
                    <a:tint val="75000"/>
                  </a:schemeClr>
                </a:solidFill>
                <a:latin typeface="+mn-lt"/>
                <a:ea typeface="Verdana" panose="020B0604030504040204" pitchFamily="34" charset="0"/>
              </a:defRPr>
            </a:lvl1pPr>
          </a:lstStyle>
          <a:p>
            <a:fld id="{FCF4F0F8-06C0-4D17-8EDE-5F35A947D0CB}" type="datetime1">
              <a:rPr lang="en-US" smtClean="0"/>
              <a:t>2/13/2025</a:t>
            </a:fld>
            <a:endParaRPr lang="en-US"/>
          </a:p>
        </p:txBody>
      </p:sp>
      <p:sp>
        <p:nvSpPr>
          <p:cNvPr id="15" name="Footer Placeholder 4">
            <a:extLst>
              <a:ext uri="{FF2B5EF4-FFF2-40B4-BE49-F238E27FC236}">
                <a16:creationId xmlns:a16="http://schemas.microsoft.com/office/drawing/2014/main" id="{1251D503-37F4-C91C-5020-66EA2E0E2619}"/>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
        <p:nvSpPr>
          <p:cNvPr id="5" name="Rectangle 4">
            <a:extLst>
              <a:ext uri="{FF2B5EF4-FFF2-40B4-BE49-F238E27FC236}">
                <a16:creationId xmlns:a16="http://schemas.microsoft.com/office/drawing/2014/main" id="{FA3D1238-217D-AD98-C220-5FF3A2A304D2}"/>
              </a:ext>
            </a:extLst>
          </p:cNvPr>
          <p:cNvSpPr/>
          <p:nvPr/>
        </p:nvSpPr>
        <p:spPr>
          <a:xfrm>
            <a:off x="641350" y="3315969"/>
            <a:ext cx="585216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Joan"/>
              <a:ea typeface="+mn-ea"/>
              <a:cs typeface="+mn-cs"/>
            </a:endParaRPr>
          </a:p>
        </p:txBody>
      </p:sp>
      <p:sp>
        <p:nvSpPr>
          <p:cNvPr id="7" name="Text Placeholder 6">
            <a:extLst>
              <a:ext uri="{FF2B5EF4-FFF2-40B4-BE49-F238E27FC236}">
                <a16:creationId xmlns:a16="http://schemas.microsoft.com/office/drawing/2014/main" id="{1F59014E-775C-519D-BF03-9843BD39BE13}"/>
              </a:ext>
            </a:extLst>
          </p:cNvPr>
          <p:cNvSpPr>
            <a:spLocks noGrp="1"/>
          </p:cNvSpPr>
          <p:nvPr>
            <p:ph type="body" sz="quarter" idx="10" hasCustomPrompt="1"/>
          </p:nvPr>
        </p:nvSpPr>
        <p:spPr>
          <a:xfrm>
            <a:off x="545123" y="1811438"/>
            <a:ext cx="7842740" cy="1498600"/>
          </a:xfrm>
        </p:spPr>
        <p:txBody>
          <a:bodyPr anchor="b">
            <a:normAutofit/>
          </a:bodyPr>
          <a:lstStyle>
            <a:lvl1pPr marL="0" indent="0">
              <a:buNone/>
              <a:defRPr sz="4400" b="1">
                <a:solidFill>
                  <a:schemeClr val="bg1"/>
                </a:solidFill>
                <a:latin typeface="+mj-lt"/>
              </a:defRPr>
            </a:lvl1pPr>
          </a:lstStyle>
          <a:p>
            <a:pPr lvl="0"/>
            <a:r>
              <a:rPr lang="en-US"/>
              <a:t>[DIVIDER]</a:t>
            </a:r>
          </a:p>
        </p:txBody>
      </p:sp>
    </p:spTree>
    <p:extLst>
      <p:ext uri="{BB962C8B-B14F-4D97-AF65-F5344CB8AC3E}">
        <p14:creationId xmlns:p14="http://schemas.microsoft.com/office/powerpoint/2010/main" val="279258802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B2E418E-6CA1-8ABE-0457-6F465F24CC93}"/>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0E16B6C-AEA0-A547-FAB5-964D4B71A2C9}"/>
              </a:ext>
            </a:extLst>
          </p:cNvPr>
          <p:cNvSpPr>
            <a:spLocks noGrp="1"/>
          </p:cNvSpPr>
          <p:nvPr>
            <p:ph type="dt" sz="half" idx="2"/>
          </p:nvPr>
        </p:nvSpPr>
        <p:spPr>
          <a:xfrm>
            <a:off x="9549442" y="6295591"/>
            <a:ext cx="1130849" cy="358193"/>
          </a:xfrm>
          <a:prstGeom prst="rect">
            <a:avLst/>
          </a:prstGeom>
        </p:spPr>
        <p:txBody>
          <a:bodyPr vert="horz" lIns="91440" tIns="45720" rIns="91440" bIns="45720" rtlCol="0" anchor="ctr"/>
          <a:lstStyle>
            <a:lvl1pPr algn="l">
              <a:defRPr sz="900">
                <a:solidFill>
                  <a:schemeClr val="tx1">
                    <a:tint val="75000"/>
                  </a:schemeClr>
                </a:solidFill>
                <a:latin typeface="+mn-lt"/>
                <a:ea typeface="Verdana" panose="020B0604030504040204" pitchFamily="34" charset="0"/>
              </a:defRPr>
            </a:lvl1pPr>
          </a:lstStyle>
          <a:p>
            <a:fld id="{FAB5B8FE-175D-41AE-B608-F6E23F93EDAB}" type="datetime1">
              <a:rPr lang="en-US" smtClean="0"/>
              <a:t>2/13/2025</a:t>
            </a:fld>
            <a:endParaRPr lang="en-US"/>
          </a:p>
        </p:txBody>
      </p:sp>
      <p:sp>
        <p:nvSpPr>
          <p:cNvPr id="15" name="Footer Placeholder 4">
            <a:extLst>
              <a:ext uri="{FF2B5EF4-FFF2-40B4-BE49-F238E27FC236}">
                <a16:creationId xmlns:a16="http://schemas.microsoft.com/office/drawing/2014/main" id="{1251D503-37F4-C91C-5020-66EA2E0E2619}"/>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pic>
        <p:nvPicPr>
          <p:cNvPr id="3" name="Picture 2" descr="Logo&#10;&#10;Description automatically generated with low confidence">
            <a:extLst>
              <a:ext uri="{FF2B5EF4-FFF2-40B4-BE49-F238E27FC236}">
                <a16:creationId xmlns:a16="http://schemas.microsoft.com/office/drawing/2014/main" id="{8DAA9BAC-47BE-816B-0E80-4FC8433D344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9179" y="6345018"/>
            <a:ext cx="1805577" cy="283088"/>
          </a:xfrm>
          <a:prstGeom prst="rect">
            <a:avLst/>
          </a:prstGeom>
        </p:spPr>
      </p:pic>
    </p:spTree>
    <p:extLst>
      <p:ext uri="{BB962C8B-B14F-4D97-AF65-F5344CB8AC3E}">
        <p14:creationId xmlns:p14="http://schemas.microsoft.com/office/powerpoint/2010/main" val="70732940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 Color">
    <p:bg>
      <p:bgPr>
        <a:solidFill>
          <a:schemeClr val="bg2"/>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EB2E418E-6CA1-8ABE-0457-6F465F24CC93}"/>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0E16B6C-AEA0-A547-FAB5-964D4B71A2C9}"/>
              </a:ext>
            </a:extLst>
          </p:cNvPr>
          <p:cNvSpPr>
            <a:spLocks noGrp="1"/>
          </p:cNvSpPr>
          <p:nvPr>
            <p:ph type="dt" sz="half" idx="2"/>
          </p:nvPr>
        </p:nvSpPr>
        <p:spPr>
          <a:xfrm>
            <a:off x="9549442" y="6295591"/>
            <a:ext cx="1130849" cy="358193"/>
          </a:xfrm>
          <a:prstGeom prst="rect">
            <a:avLst/>
          </a:prstGeom>
        </p:spPr>
        <p:txBody>
          <a:bodyPr vert="horz" lIns="91440" tIns="45720" rIns="91440" bIns="45720" rtlCol="0" anchor="ctr"/>
          <a:lstStyle>
            <a:lvl1pPr algn="l">
              <a:defRPr sz="900">
                <a:solidFill>
                  <a:schemeClr val="tx1">
                    <a:tint val="75000"/>
                  </a:schemeClr>
                </a:solidFill>
                <a:latin typeface="+mn-lt"/>
                <a:ea typeface="Verdana" panose="020B0604030504040204" pitchFamily="34" charset="0"/>
              </a:defRPr>
            </a:lvl1pPr>
          </a:lstStyle>
          <a:p>
            <a:fld id="{FCF4F0F8-06C0-4D17-8EDE-5F35A947D0CB}" type="datetime1">
              <a:rPr lang="en-US" smtClean="0"/>
              <a:t>2/13/2025</a:t>
            </a:fld>
            <a:endParaRPr lang="en-US"/>
          </a:p>
        </p:txBody>
      </p:sp>
      <p:sp>
        <p:nvSpPr>
          <p:cNvPr id="15" name="Footer Placeholder 4">
            <a:extLst>
              <a:ext uri="{FF2B5EF4-FFF2-40B4-BE49-F238E27FC236}">
                <a16:creationId xmlns:a16="http://schemas.microsoft.com/office/drawing/2014/main" id="{1251D503-37F4-C91C-5020-66EA2E0E2619}"/>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pic>
        <p:nvPicPr>
          <p:cNvPr id="3" name="Picture 2" descr="Text&#10;&#10;Description automatically generated with medium confidence">
            <a:extLst>
              <a:ext uri="{FF2B5EF4-FFF2-40B4-BE49-F238E27FC236}">
                <a16:creationId xmlns:a16="http://schemas.microsoft.com/office/drawing/2014/main" id="{99310E5C-DE1F-2953-CBD3-50BF10888C7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1079" y="6325446"/>
            <a:ext cx="1805578" cy="302660"/>
          </a:xfrm>
          <a:prstGeom prst="rect">
            <a:avLst/>
          </a:prstGeom>
        </p:spPr>
      </p:pic>
    </p:spTree>
    <p:extLst>
      <p:ext uri="{BB962C8B-B14F-4D97-AF65-F5344CB8AC3E}">
        <p14:creationId xmlns:p14="http://schemas.microsoft.com/office/powerpoint/2010/main" val="158884580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ast Page Layout - Whit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2C7A7229-7787-46DB-81E4-86E3BA9EA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
        <p:nvSpPr>
          <p:cNvPr id="14" name="Slide Number Placeholder 5">
            <a:extLst>
              <a:ext uri="{FF2B5EF4-FFF2-40B4-BE49-F238E27FC236}">
                <a16:creationId xmlns:a16="http://schemas.microsoft.com/office/drawing/2014/main" id="{C0106805-DC3A-18B7-0900-0C5553FCC45A}"/>
              </a:ext>
            </a:extLst>
          </p:cNvPr>
          <p:cNvSpPr>
            <a:spLocks noGrp="1"/>
          </p:cNvSpPr>
          <p:nvPr>
            <p:ph type="sldNum" sz="quarter" idx="4"/>
          </p:nvPr>
        </p:nvSpPr>
        <p:spPr>
          <a:xfrm>
            <a:off x="10972800" y="6299057"/>
            <a:ext cx="622300" cy="351261"/>
          </a:xfrm>
          <a:prstGeom prst="rect">
            <a:avLst/>
          </a:prstGeom>
        </p:spPr>
        <p:txBody>
          <a:bodyPr anchor="ctr"/>
          <a:lstStyle>
            <a:lvl1pPr algn="r">
              <a:defRPr sz="900">
                <a:solidFill>
                  <a:schemeClr val="bg2"/>
                </a:solidFill>
                <a:latin typeface="+mn-lt"/>
                <a:ea typeface="Verdana" panose="020B0604030504040204" pitchFamily="34" charset="0"/>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74162BEE-7BF9-797F-48A2-1AFCBB9CB16D}"/>
              </a:ext>
            </a:extLst>
          </p:cNvPr>
          <p:cNvSpPr>
            <a:spLocks noGrp="1"/>
          </p:cNvSpPr>
          <p:nvPr>
            <p:ph type="dt" sz="half" idx="2"/>
          </p:nvPr>
        </p:nvSpPr>
        <p:spPr>
          <a:xfrm>
            <a:off x="9549442" y="6295591"/>
            <a:ext cx="1130849" cy="358193"/>
          </a:xfrm>
          <a:prstGeom prst="rect">
            <a:avLst/>
          </a:prstGeom>
        </p:spPr>
        <p:txBody>
          <a:bodyPr vert="horz" lIns="91440" tIns="45720" rIns="91440" bIns="45720" rtlCol="0" anchor="ctr"/>
          <a:lstStyle>
            <a:lvl1pPr algn="l">
              <a:defRPr sz="900">
                <a:solidFill>
                  <a:schemeClr val="tx1">
                    <a:tint val="75000"/>
                  </a:schemeClr>
                </a:solidFill>
                <a:latin typeface="+mn-lt"/>
                <a:ea typeface="Verdana" panose="020B0604030504040204" pitchFamily="34" charset="0"/>
              </a:defRPr>
            </a:lvl1pPr>
          </a:lstStyle>
          <a:p>
            <a:fld id="{FCF4F0F8-06C0-4D17-8EDE-5F35A947D0CB}" type="datetime1">
              <a:rPr lang="en-US" smtClean="0"/>
              <a:t>2/13/2025</a:t>
            </a:fld>
            <a:endParaRPr lang="en-US"/>
          </a:p>
        </p:txBody>
      </p:sp>
      <p:sp>
        <p:nvSpPr>
          <p:cNvPr id="16" name="Footer Placeholder 4">
            <a:extLst>
              <a:ext uri="{FF2B5EF4-FFF2-40B4-BE49-F238E27FC236}">
                <a16:creationId xmlns:a16="http://schemas.microsoft.com/office/drawing/2014/main" id="{015D05CD-01AF-4552-9B1D-6F71411F68CE}"/>
              </a:ext>
            </a:extLst>
          </p:cNvPr>
          <p:cNvSpPr>
            <a:spLocks noGrp="1"/>
          </p:cNvSpPr>
          <p:nvPr>
            <p:ph type="ftr" sz="quarter" idx="3"/>
          </p:nvPr>
        </p:nvSpPr>
        <p:spPr>
          <a:xfrm>
            <a:off x="3187701" y="6299057"/>
            <a:ext cx="4951730" cy="351261"/>
          </a:xfrm>
          <a:prstGeom prst="rect">
            <a:avLst/>
          </a:prstGeom>
        </p:spPr>
        <p:txBody>
          <a:bodyPr vert="horz" lIns="91440" tIns="45720" rIns="91440" bIns="45720" rtlCol="0" anchor="ctr"/>
          <a:lstStyle>
            <a:lvl1pPr algn="ctr">
              <a:defRPr sz="900">
                <a:solidFill>
                  <a:schemeClr val="tx1">
                    <a:tint val="75000"/>
                  </a:schemeClr>
                </a:solidFill>
                <a:latin typeface="+mn-lt"/>
                <a:ea typeface="Verdana" panose="020B0604030504040204" pitchFamily="34" charset="0"/>
              </a:defRPr>
            </a:lvl1pPr>
          </a:lstStyle>
          <a:p>
            <a:endParaRPr lang="en-US"/>
          </a:p>
        </p:txBody>
      </p:sp>
    </p:spTree>
    <p:extLst>
      <p:ext uri="{BB962C8B-B14F-4D97-AF65-F5344CB8AC3E}">
        <p14:creationId xmlns:p14="http://schemas.microsoft.com/office/powerpoint/2010/main" val="134104671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1800" b="0">
                <a:solidFill>
                  <a:srgbClr val="575757"/>
                </a:solidFill>
              </a:defRPr>
            </a:lvl1pPr>
          </a:lstStyle>
          <a:p>
            <a:r>
              <a:rPr lang="en-US" sz="1800">
                <a:solidFill>
                  <a:prstClr val="white">
                    <a:lumMod val="50000"/>
                  </a:prstClr>
                </a:solidFill>
                <a:ea typeface="Verdana" panose="020B0604030504040204" pitchFamily="34" charset="0"/>
              </a:rPr>
              <a:t>Strapline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b="1"/>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1pPr>
              <a:defRPr sz="1400"/>
            </a:lvl1pPr>
            <a:lvl2pPr>
              <a:defRPr sz="1400"/>
            </a:lvl2pPr>
            <a:lvl3pPr marL="234950" indent="-123825">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980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GA logo">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CEF1FBC-A497-4DCA-B37B-5F843CAEDC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678778" y="650399"/>
            <a:ext cx="2857500" cy="810579"/>
          </a:xfrm>
          <a:prstGeom prst="rect">
            <a:avLst/>
          </a:prstGeom>
        </p:spPr>
      </p:pic>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235200"/>
            <a:ext cx="8896350" cy="23876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1659150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GA and OCI logo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933700"/>
            <a:ext cx="8896350" cy="16891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 name="Picture 9" descr="Graphical user interface, text&#10;&#10;Description automatically generated with medium confidence">
            <a:extLst>
              <a:ext uri="{FF2B5EF4-FFF2-40B4-BE49-F238E27FC236}">
                <a16:creationId xmlns:a16="http://schemas.microsoft.com/office/drawing/2014/main" id="{60B76D1D-3E07-422D-B7B0-7613D3939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533" y="705522"/>
            <a:ext cx="4419600" cy="1096060"/>
          </a:xfrm>
          <a:prstGeom prst="rect">
            <a:avLst/>
          </a:prstGeom>
        </p:spPr>
      </p:pic>
      <p:pic>
        <p:nvPicPr>
          <p:cNvPr id="14" name="Picture 13" descr="Logo&#10;&#10;Description automatically generated">
            <a:extLst>
              <a:ext uri="{FF2B5EF4-FFF2-40B4-BE49-F238E27FC236}">
                <a16:creationId xmlns:a16="http://schemas.microsoft.com/office/drawing/2014/main" id="{78821479-8DC7-486A-94E6-1D7C66B47C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145183" y="4980218"/>
            <a:ext cx="1322917" cy="1689100"/>
          </a:xfrm>
          <a:prstGeom prst="rect">
            <a:avLst/>
          </a:prstGeom>
        </p:spPr>
      </p:pic>
    </p:spTree>
    <p:extLst>
      <p:ext uri="{BB962C8B-B14F-4D97-AF65-F5344CB8AC3E}">
        <p14:creationId xmlns:p14="http://schemas.microsoft.com/office/powerpoint/2010/main" val="122569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ection Header - GA Gre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956-36F6-468A-8684-5ADACB87F82B}"/>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3" name="Subtitle 2">
            <a:extLst>
              <a:ext uri="{FF2B5EF4-FFF2-40B4-BE49-F238E27FC236}">
                <a16:creationId xmlns:a16="http://schemas.microsoft.com/office/drawing/2014/main" id="{FBC99C66-9737-4AB1-B1E4-CEB25AC6FAA3}"/>
              </a:ext>
            </a:extLst>
          </p:cNvPr>
          <p:cNvSpPr>
            <a:spLocks noGrp="1"/>
          </p:cNvSpPr>
          <p:nvPr>
            <p:ph type="subTitle" idx="1" hasCustomPrompt="1"/>
          </p:nvPr>
        </p:nvSpPr>
        <p:spPr>
          <a:xfrm>
            <a:off x="626533" y="5056418"/>
            <a:ext cx="8896350" cy="717061"/>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4" name="Rectangle 3">
            <a:extLst>
              <a:ext uri="{FF2B5EF4-FFF2-40B4-BE49-F238E27FC236}">
                <a16:creationId xmlns:a16="http://schemas.microsoft.com/office/drawing/2014/main" id="{21F25945-0865-48B2-AECA-A027A3EAB186}"/>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108B95-50AE-412E-A9C4-6347EE44F32C}"/>
              </a:ext>
            </a:extLst>
          </p:cNvPr>
          <p:cNvSpPr/>
          <p:nvPr userDrawn="1"/>
        </p:nvSpPr>
        <p:spPr>
          <a:xfrm>
            <a:off x="0" y="6199391"/>
            <a:ext cx="4045058" cy="658609"/>
          </a:xfrm>
          <a:prstGeom prst="rect">
            <a:avLst/>
          </a:prstGeom>
          <a:solidFill>
            <a:srgbClr val="00A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6822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A Blu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5" name="Title 1">
            <a:extLst>
              <a:ext uri="{FF2B5EF4-FFF2-40B4-BE49-F238E27FC236}">
                <a16:creationId xmlns:a16="http://schemas.microsoft.com/office/drawing/2014/main" id="{D372CECC-9BFC-4095-83B2-8C5773B25CA2}"/>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7" name="Subtitle 2">
            <a:extLst>
              <a:ext uri="{FF2B5EF4-FFF2-40B4-BE49-F238E27FC236}">
                <a16:creationId xmlns:a16="http://schemas.microsoft.com/office/drawing/2014/main" id="{9DFAB86A-DA28-4B66-9D84-C1A7819911EE}"/>
              </a:ext>
            </a:extLst>
          </p:cNvPr>
          <p:cNvSpPr>
            <a:spLocks noGrp="1"/>
          </p:cNvSpPr>
          <p:nvPr>
            <p:ph type="subTitle" idx="1" hasCustomPrompt="1"/>
          </p:nvPr>
        </p:nvSpPr>
        <p:spPr>
          <a:xfrm>
            <a:off x="626533" y="5056419"/>
            <a:ext cx="8896350" cy="69668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A6559C14-A50C-4B80-8E25-EA51023EA099}"/>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5634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2CF0D772-CCE2-49E4-B306-879EB59D3428}"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ext Placeholder 2">
            <a:extLst>
              <a:ext uri="{FF2B5EF4-FFF2-40B4-BE49-F238E27FC236}">
                <a16:creationId xmlns:a16="http://schemas.microsoft.com/office/drawing/2014/main" id="{31D4C82D-7780-405A-B64C-2DB1633E6BA6}"/>
              </a:ext>
            </a:extLst>
          </p:cNvPr>
          <p:cNvSpPr>
            <a:spLocks noGrp="1"/>
          </p:cNvSpPr>
          <p:nvPr>
            <p:ph type="body" sz="quarter" idx="10" hasCustomPrompt="1"/>
          </p:nvPr>
        </p:nvSpPr>
        <p:spPr>
          <a:xfrm>
            <a:off x="361508" y="233915"/>
            <a:ext cx="11217718" cy="578042"/>
          </a:xfrm>
        </p:spPr>
        <p:txBody>
          <a:bodyPr>
            <a:normAutofit/>
          </a:bodyPr>
          <a:lstStyle>
            <a:lvl1pPr marL="0" indent="0">
              <a:buNone/>
              <a:defRPr sz="24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3200"/>
              <a:t>Agenda Title</a:t>
            </a:r>
            <a:endParaRPr lang="en-US"/>
          </a:p>
        </p:txBody>
      </p:sp>
      <p:sp>
        <p:nvSpPr>
          <p:cNvPr id="6" name="Text Placeholder 5">
            <a:extLst>
              <a:ext uri="{FF2B5EF4-FFF2-40B4-BE49-F238E27FC236}">
                <a16:creationId xmlns:a16="http://schemas.microsoft.com/office/drawing/2014/main" id="{0ECD29CC-E3F7-4B82-9F49-F1E96E971AF8}"/>
              </a:ext>
            </a:extLst>
          </p:cNvPr>
          <p:cNvSpPr>
            <a:spLocks noGrp="1"/>
          </p:cNvSpPr>
          <p:nvPr>
            <p:ph type="body" sz="quarter" idx="11" hasCustomPrompt="1"/>
          </p:nvPr>
        </p:nvSpPr>
        <p:spPr>
          <a:xfrm>
            <a:off x="449260" y="1585739"/>
            <a:ext cx="617534"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2" name="Text Placeholder 5">
            <a:extLst>
              <a:ext uri="{FF2B5EF4-FFF2-40B4-BE49-F238E27FC236}">
                <a16:creationId xmlns:a16="http://schemas.microsoft.com/office/drawing/2014/main" id="{FB9AB626-8AAB-4072-BE01-D853982D33E9}"/>
              </a:ext>
            </a:extLst>
          </p:cNvPr>
          <p:cNvSpPr>
            <a:spLocks noGrp="1"/>
          </p:cNvSpPr>
          <p:nvPr>
            <p:ph type="body" sz="quarter" idx="12" hasCustomPrompt="1"/>
          </p:nvPr>
        </p:nvSpPr>
        <p:spPr>
          <a:xfrm>
            <a:off x="449258" y="2423796"/>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3" name="Text Placeholder 5">
            <a:extLst>
              <a:ext uri="{FF2B5EF4-FFF2-40B4-BE49-F238E27FC236}">
                <a16:creationId xmlns:a16="http://schemas.microsoft.com/office/drawing/2014/main" id="{9ED01EF4-A9FB-421C-AE69-45007A28879C}"/>
              </a:ext>
            </a:extLst>
          </p:cNvPr>
          <p:cNvSpPr>
            <a:spLocks noGrp="1"/>
          </p:cNvSpPr>
          <p:nvPr>
            <p:ph type="body" sz="quarter" idx="13" hasCustomPrompt="1"/>
          </p:nvPr>
        </p:nvSpPr>
        <p:spPr>
          <a:xfrm>
            <a:off x="449257" y="3261853"/>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4" name="Text Placeholder 5">
            <a:extLst>
              <a:ext uri="{FF2B5EF4-FFF2-40B4-BE49-F238E27FC236}">
                <a16:creationId xmlns:a16="http://schemas.microsoft.com/office/drawing/2014/main" id="{C03D5D4A-7564-4993-A6DA-5B73DDF08323}"/>
              </a:ext>
            </a:extLst>
          </p:cNvPr>
          <p:cNvSpPr>
            <a:spLocks noGrp="1"/>
          </p:cNvSpPr>
          <p:nvPr>
            <p:ph type="body" sz="quarter" idx="14" hasCustomPrompt="1"/>
          </p:nvPr>
        </p:nvSpPr>
        <p:spPr>
          <a:xfrm>
            <a:off x="449257" y="4102408"/>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5" name="Text Placeholder 5">
            <a:extLst>
              <a:ext uri="{FF2B5EF4-FFF2-40B4-BE49-F238E27FC236}">
                <a16:creationId xmlns:a16="http://schemas.microsoft.com/office/drawing/2014/main" id="{39E4AE63-A47D-480D-B530-FF6F3A006104}"/>
              </a:ext>
            </a:extLst>
          </p:cNvPr>
          <p:cNvSpPr>
            <a:spLocks noGrp="1"/>
          </p:cNvSpPr>
          <p:nvPr>
            <p:ph type="body" sz="quarter" idx="15" hasCustomPrompt="1"/>
          </p:nvPr>
        </p:nvSpPr>
        <p:spPr>
          <a:xfrm>
            <a:off x="449256" y="4930784"/>
            <a:ext cx="617537" cy="647700"/>
          </a:xfrm>
        </p:spPr>
        <p:txBody>
          <a:bodyPr>
            <a:normAutofit/>
          </a:bodyPr>
          <a:lstStyle>
            <a:lvl1pPr marL="0" indent="0" algn="ctr">
              <a:buNone/>
              <a:defRPr sz="3200">
                <a:solidFill>
                  <a:schemeClr val="tx2"/>
                </a:solidFill>
                <a:latin typeface="+mj-lt"/>
              </a:defRPr>
            </a:lvl1pPr>
          </a:lstStyle>
          <a:p>
            <a:pPr lvl="0"/>
            <a:r>
              <a:rPr lang="en-US"/>
              <a:t>#</a:t>
            </a:r>
          </a:p>
        </p:txBody>
      </p:sp>
      <p:sp>
        <p:nvSpPr>
          <p:cNvPr id="26" name="Text Placeholder 25">
            <a:extLst>
              <a:ext uri="{FF2B5EF4-FFF2-40B4-BE49-F238E27FC236}">
                <a16:creationId xmlns:a16="http://schemas.microsoft.com/office/drawing/2014/main" id="{5C0DE367-9FD4-4FC6-845B-B1F2FDBDE636}"/>
              </a:ext>
            </a:extLst>
          </p:cNvPr>
          <p:cNvSpPr>
            <a:spLocks noGrp="1"/>
          </p:cNvSpPr>
          <p:nvPr>
            <p:ph type="body" sz="quarter" idx="16" hasCustomPrompt="1"/>
          </p:nvPr>
        </p:nvSpPr>
        <p:spPr>
          <a:xfrm>
            <a:off x="1282700" y="1585913"/>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7" name="Text Placeholder 25">
            <a:extLst>
              <a:ext uri="{FF2B5EF4-FFF2-40B4-BE49-F238E27FC236}">
                <a16:creationId xmlns:a16="http://schemas.microsoft.com/office/drawing/2014/main" id="{43EE41AB-7E05-4789-80EA-8757F36B7939}"/>
              </a:ext>
            </a:extLst>
          </p:cNvPr>
          <p:cNvSpPr>
            <a:spLocks noGrp="1"/>
          </p:cNvSpPr>
          <p:nvPr>
            <p:ph type="body" sz="quarter" idx="17" hasCustomPrompt="1"/>
          </p:nvPr>
        </p:nvSpPr>
        <p:spPr>
          <a:xfrm>
            <a:off x="1282700" y="2423796"/>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8" name="Text Placeholder 25">
            <a:extLst>
              <a:ext uri="{FF2B5EF4-FFF2-40B4-BE49-F238E27FC236}">
                <a16:creationId xmlns:a16="http://schemas.microsoft.com/office/drawing/2014/main" id="{3C52999C-DFCE-4918-970E-1FB602F108AE}"/>
              </a:ext>
            </a:extLst>
          </p:cNvPr>
          <p:cNvSpPr>
            <a:spLocks noGrp="1"/>
          </p:cNvSpPr>
          <p:nvPr>
            <p:ph type="body" sz="quarter" idx="18" hasCustomPrompt="1"/>
          </p:nvPr>
        </p:nvSpPr>
        <p:spPr>
          <a:xfrm>
            <a:off x="1282700" y="3261679"/>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9" name="Text Placeholder 25">
            <a:extLst>
              <a:ext uri="{FF2B5EF4-FFF2-40B4-BE49-F238E27FC236}">
                <a16:creationId xmlns:a16="http://schemas.microsoft.com/office/drawing/2014/main" id="{2F6C2435-51A2-430E-B71E-7ADBF6E3F715}"/>
              </a:ext>
            </a:extLst>
          </p:cNvPr>
          <p:cNvSpPr>
            <a:spLocks noGrp="1"/>
          </p:cNvSpPr>
          <p:nvPr>
            <p:ph type="body" sz="quarter" idx="19" hasCustomPrompt="1"/>
          </p:nvPr>
        </p:nvSpPr>
        <p:spPr>
          <a:xfrm>
            <a:off x="1282700" y="4099562"/>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0" name="Text Placeholder 25">
            <a:extLst>
              <a:ext uri="{FF2B5EF4-FFF2-40B4-BE49-F238E27FC236}">
                <a16:creationId xmlns:a16="http://schemas.microsoft.com/office/drawing/2014/main" id="{BD50A87C-C37D-4CBA-A0A8-4B853866ADBE}"/>
              </a:ext>
            </a:extLst>
          </p:cNvPr>
          <p:cNvSpPr>
            <a:spLocks noGrp="1"/>
          </p:cNvSpPr>
          <p:nvPr>
            <p:ph type="body" sz="quarter" idx="20" hasCustomPrompt="1"/>
          </p:nvPr>
        </p:nvSpPr>
        <p:spPr>
          <a:xfrm>
            <a:off x="1282700" y="4930784"/>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1" name="Text Placeholder 2">
            <a:extLst>
              <a:ext uri="{FF2B5EF4-FFF2-40B4-BE49-F238E27FC236}">
                <a16:creationId xmlns:a16="http://schemas.microsoft.com/office/drawing/2014/main" id="{B139A050-9B0A-4612-9030-CED8546190DB}"/>
              </a:ext>
            </a:extLst>
          </p:cNvPr>
          <p:cNvSpPr>
            <a:spLocks noGrp="1"/>
          </p:cNvSpPr>
          <p:nvPr>
            <p:ph type="body" idx="21" hasCustomPrompt="1"/>
          </p:nvPr>
        </p:nvSpPr>
        <p:spPr>
          <a:xfrm>
            <a:off x="361508" y="826821"/>
            <a:ext cx="11217717" cy="452695"/>
          </a:xfrm>
          <a:noFill/>
          <a:ln>
            <a:noFill/>
          </a:ln>
        </p:spPr>
        <p:txBody>
          <a:bodyPr anchor="t">
            <a:noAutofit/>
          </a:bodyPr>
          <a:lstStyle>
            <a:lvl1pPr marL="0" indent="0" algn="l">
              <a:buNone/>
              <a:defRPr sz="1600" b="0" i="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2" name="Picture 1" descr="Logo&#10;&#10;Description automatically generated with low confidence">
            <a:extLst>
              <a:ext uri="{FF2B5EF4-FFF2-40B4-BE49-F238E27FC236}">
                <a16:creationId xmlns:a16="http://schemas.microsoft.com/office/drawing/2014/main" id="{9798AC5E-0F18-F3BE-F88D-2D0CB7A01F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167002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2CF0D772-CCE2-49E4-B306-879EB59D3428}"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ext Placeholder 2">
            <a:extLst>
              <a:ext uri="{FF2B5EF4-FFF2-40B4-BE49-F238E27FC236}">
                <a16:creationId xmlns:a16="http://schemas.microsoft.com/office/drawing/2014/main" id="{31D4C82D-7780-405A-B64C-2DB1633E6BA6}"/>
              </a:ext>
            </a:extLst>
          </p:cNvPr>
          <p:cNvSpPr>
            <a:spLocks noGrp="1"/>
          </p:cNvSpPr>
          <p:nvPr>
            <p:ph type="body" sz="quarter" idx="10" hasCustomPrompt="1"/>
          </p:nvPr>
        </p:nvSpPr>
        <p:spPr>
          <a:xfrm>
            <a:off x="361508" y="233915"/>
            <a:ext cx="11217718" cy="578042"/>
          </a:xfrm>
        </p:spPr>
        <p:txBody>
          <a:bodyPr>
            <a:normAutofit/>
          </a:bodyPr>
          <a:lstStyle>
            <a:lvl1pPr marL="0" indent="0">
              <a:buNone/>
              <a:defRPr sz="24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3200"/>
              <a:t>Agenda Title</a:t>
            </a:r>
            <a:endParaRPr lang="en-US"/>
          </a:p>
        </p:txBody>
      </p:sp>
      <p:sp>
        <p:nvSpPr>
          <p:cNvPr id="6" name="Text Placeholder 5">
            <a:extLst>
              <a:ext uri="{FF2B5EF4-FFF2-40B4-BE49-F238E27FC236}">
                <a16:creationId xmlns:a16="http://schemas.microsoft.com/office/drawing/2014/main" id="{0ECD29CC-E3F7-4B82-9F49-F1E96E971AF8}"/>
              </a:ext>
            </a:extLst>
          </p:cNvPr>
          <p:cNvSpPr>
            <a:spLocks noGrp="1"/>
          </p:cNvSpPr>
          <p:nvPr>
            <p:ph type="body" sz="quarter" idx="11" hasCustomPrompt="1"/>
          </p:nvPr>
        </p:nvSpPr>
        <p:spPr>
          <a:xfrm>
            <a:off x="449260" y="1585739"/>
            <a:ext cx="617534"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2" name="Text Placeholder 5">
            <a:extLst>
              <a:ext uri="{FF2B5EF4-FFF2-40B4-BE49-F238E27FC236}">
                <a16:creationId xmlns:a16="http://schemas.microsoft.com/office/drawing/2014/main" id="{FB9AB626-8AAB-4072-BE01-D853982D33E9}"/>
              </a:ext>
            </a:extLst>
          </p:cNvPr>
          <p:cNvSpPr>
            <a:spLocks noGrp="1"/>
          </p:cNvSpPr>
          <p:nvPr>
            <p:ph type="body" sz="quarter" idx="12" hasCustomPrompt="1"/>
          </p:nvPr>
        </p:nvSpPr>
        <p:spPr>
          <a:xfrm>
            <a:off x="449258" y="2423796"/>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3" name="Text Placeholder 5">
            <a:extLst>
              <a:ext uri="{FF2B5EF4-FFF2-40B4-BE49-F238E27FC236}">
                <a16:creationId xmlns:a16="http://schemas.microsoft.com/office/drawing/2014/main" id="{9ED01EF4-A9FB-421C-AE69-45007A28879C}"/>
              </a:ext>
            </a:extLst>
          </p:cNvPr>
          <p:cNvSpPr>
            <a:spLocks noGrp="1"/>
          </p:cNvSpPr>
          <p:nvPr>
            <p:ph type="body" sz="quarter" idx="13" hasCustomPrompt="1"/>
          </p:nvPr>
        </p:nvSpPr>
        <p:spPr>
          <a:xfrm>
            <a:off x="449257" y="3261853"/>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4" name="Text Placeholder 5">
            <a:extLst>
              <a:ext uri="{FF2B5EF4-FFF2-40B4-BE49-F238E27FC236}">
                <a16:creationId xmlns:a16="http://schemas.microsoft.com/office/drawing/2014/main" id="{C03D5D4A-7564-4993-A6DA-5B73DDF08323}"/>
              </a:ext>
            </a:extLst>
          </p:cNvPr>
          <p:cNvSpPr>
            <a:spLocks noGrp="1"/>
          </p:cNvSpPr>
          <p:nvPr>
            <p:ph type="body" sz="quarter" idx="14" hasCustomPrompt="1"/>
          </p:nvPr>
        </p:nvSpPr>
        <p:spPr>
          <a:xfrm>
            <a:off x="449257" y="4102408"/>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5" name="Text Placeholder 5">
            <a:extLst>
              <a:ext uri="{FF2B5EF4-FFF2-40B4-BE49-F238E27FC236}">
                <a16:creationId xmlns:a16="http://schemas.microsoft.com/office/drawing/2014/main" id="{39E4AE63-A47D-480D-B530-FF6F3A006104}"/>
              </a:ext>
            </a:extLst>
          </p:cNvPr>
          <p:cNvSpPr>
            <a:spLocks noGrp="1"/>
          </p:cNvSpPr>
          <p:nvPr>
            <p:ph type="body" sz="quarter" idx="15" hasCustomPrompt="1"/>
          </p:nvPr>
        </p:nvSpPr>
        <p:spPr>
          <a:xfrm>
            <a:off x="449256" y="4930784"/>
            <a:ext cx="617537" cy="647700"/>
          </a:xfrm>
        </p:spPr>
        <p:txBody>
          <a:bodyPr>
            <a:normAutofit/>
          </a:bodyPr>
          <a:lstStyle>
            <a:lvl1pPr marL="0" indent="0" algn="ctr">
              <a:buNone/>
              <a:defRPr sz="3200">
                <a:solidFill>
                  <a:schemeClr val="tx2"/>
                </a:solidFill>
                <a:latin typeface="+mj-lt"/>
              </a:defRPr>
            </a:lvl1pPr>
          </a:lstStyle>
          <a:p>
            <a:pPr lvl="0"/>
            <a:r>
              <a:rPr lang="en-US"/>
              <a:t>#</a:t>
            </a:r>
          </a:p>
        </p:txBody>
      </p:sp>
      <p:sp>
        <p:nvSpPr>
          <p:cNvPr id="26" name="Text Placeholder 25">
            <a:extLst>
              <a:ext uri="{FF2B5EF4-FFF2-40B4-BE49-F238E27FC236}">
                <a16:creationId xmlns:a16="http://schemas.microsoft.com/office/drawing/2014/main" id="{5C0DE367-9FD4-4FC6-845B-B1F2FDBDE636}"/>
              </a:ext>
            </a:extLst>
          </p:cNvPr>
          <p:cNvSpPr>
            <a:spLocks noGrp="1"/>
          </p:cNvSpPr>
          <p:nvPr>
            <p:ph type="body" sz="quarter" idx="16" hasCustomPrompt="1"/>
          </p:nvPr>
        </p:nvSpPr>
        <p:spPr>
          <a:xfrm>
            <a:off x="1282700" y="1585913"/>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7" name="Text Placeholder 25">
            <a:extLst>
              <a:ext uri="{FF2B5EF4-FFF2-40B4-BE49-F238E27FC236}">
                <a16:creationId xmlns:a16="http://schemas.microsoft.com/office/drawing/2014/main" id="{43EE41AB-7E05-4789-80EA-8757F36B7939}"/>
              </a:ext>
            </a:extLst>
          </p:cNvPr>
          <p:cNvSpPr>
            <a:spLocks noGrp="1"/>
          </p:cNvSpPr>
          <p:nvPr>
            <p:ph type="body" sz="quarter" idx="17" hasCustomPrompt="1"/>
          </p:nvPr>
        </p:nvSpPr>
        <p:spPr>
          <a:xfrm>
            <a:off x="1282700" y="2423796"/>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8" name="Text Placeholder 25">
            <a:extLst>
              <a:ext uri="{FF2B5EF4-FFF2-40B4-BE49-F238E27FC236}">
                <a16:creationId xmlns:a16="http://schemas.microsoft.com/office/drawing/2014/main" id="{3C52999C-DFCE-4918-970E-1FB602F108AE}"/>
              </a:ext>
            </a:extLst>
          </p:cNvPr>
          <p:cNvSpPr>
            <a:spLocks noGrp="1"/>
          </p:cNvSpPr>
          <p:nvPr>
            <p:ph type="body" sz="quarter" idx="18" hasCustomPrompt="1"/>
          </p:nvPr>
        </p:nvSpPr>
        <p:spPr>
          <a:xfrm>
            <a:off x="1282700" y="3261679"/>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9" name="Text Placeholder 25">
            <a:extLst>
              <a:ext uri="{FF2B5EF4-FFF2-40B4-BE49-F238E27FC236}">
                <a16:creationId xmlns:a16="http://schemas.microsoft.com/office/drawing/2014/main" id="{2F6C2435-51A2-430E-B71E-7ADBF6E3F715}"/>
              </a:ext>
            </a:extLst>
          </p:cNvPr>
          <p:cNvSpPr>
            <a:spLocks noGrp="1"/>
          </p:cNvSpPr>
          <p:nvPr>
            <p:ph type="body" sz="quarter" idx="19" hasCustomPrompt="1"/>
          </p:nvPr>
        </p:nvSpPr>
        <p:spPr>
          <a:xfrm>
            <a:off x="1282700" y="4099562"/>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0" name="Text Placeholder 25">
            <a:extLst>
              <a:ext uri="{FF2B5EF4-FFF2-40B4-BE49-F238E27FC236}">
                <a16:creationId xmlns:a16="http://schemas.microsoft.com/office/drawing/2014/main" id="{BD50A87C-C37D-4CBA-A0A8-4B853866ADBE}"/>
              </a:ext>
            </a:extLst>
          </p:cNvPr>
          <p:cNvSpPr>
            <a:spLocks noGrp="1"/>
          </p:cNvSpPr>
          <p:nvPr>
            <p:ph type="body" sz="quarter" idx="20" hasCustomPrompt="1"/>
          </p:nvPr>
        </p:nvSpPr>
        <p:spPr>
          <a:xfrm>
            <a:off x="1282700" y="4930784"/>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1" name="Text Placeholder 2">
            <a:extLst>
              <a:ext uri="{FF2B5EF4-FFF2-40B4-BE49-F238E27FC236}">
                <a16:creationId xmlns:a16="http://schemas.microsoft.com/office/drawing/2014/main" id="{B139A050-9B0A-4612-9030-CED8546190DB}"/>
              </a:ext>
            </a:extLst>
          </p:cNvPr>
          <p:cNvSpPr>
            <a:spLocks noGrp="1"/>
          </p:cNvSpPr>
          <p:nvPr>
            <p:ph type="body" idx="21" hasCustomPrompt="1"/>
          </p:nvPr>
        </p:nvSpPr>
        <p:spPr>
          <a:xfrm>
            <a:off x="361508" y="826821"/>
            <a:ext cx="11217717" cy="452695"/>
          </a:xfrm>
          <a:noFill/>
          <a:ln>
            <a:noFill/>
          </a:ln>
        </p:spPr>
        <p:txBody>
          <a:bodyPr anchor="t">
            <a:noAutofit/>
          </a:bodyPr>
          <a:lstStyle>
            <a:lvl1pPr marL="0" indent="0" algn="l">
              <a:buNone/>
              <a:defRPr sz="1600" b="0" i="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4042320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6BD15F6-7C9E-48E7-A1EF-3D4FD71DD281}"/>
              </a:ext>
            </a:extLst>
          </p:cNvPr>
          <p:cNvSpPr>
            <a:spLocks noGrp="1"/>
          </p:cNvSpPr>
          <p:nvPr>
            <p:ph idx="1"/>
          </p:nvPr>
        </p:nvSpPr>
        <p:spPr>
          <a:xfrm>
            <a:off x="397329" y="1536700"/>
            <a:ext cx="11217716"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CE7189FC-EA73-4018-A21A-62A78BDD4224}"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1" name="Slide Number Placeholder 5">
            <a:extLst>
              <a:ext uri="{FF2B5EF4-FFF2-40B4-BE49-F238E27FC236}">
                <a16:creationId xmlns:a16="http://schemas.microsoft.com/office/drawing/2014/main" id="{5B6EBB27-6821-4E51-9988-6E6E9251461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pic>
        <p:nvPicPr>
          <p:cNvPr id="2" name="Picture 1" descr="Logo&#10;&#10;Description automatically generated with low confidence">
            <a:extLst>
              <a:ext uri="{FF2B5EF4-FFF2-40B4-BE49-F238E27FC236}">
                <a16:creationId xmlns:a16="http://schemas.microsoft.com/office/drawing/2014/main" id="{E1EB2694-F60A-F687-F917-1CDBFE9A80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350283497"/>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Layout - No Logo">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4E3EED74-25B8-4443-B428-7C67DA426DDF}"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2" name="Picture 1" descr="Logo&#10;&#10;Description automatically generated with low confidence">
            <a:extLst>
              <a:ext uri="{FF2B5EF4-FFF2-40B4-BE49-F238E27FC236}">
                <a16:creationId xmlns:a16="http://schemas.microsoft.com/office/drawing/2014/main" id="{7AC16449-E5C1-0D2D-FB40-298A45614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3091494121"/>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D7CB63F-98AC-4B04-A964-0DBD29F1AEE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1" name="Date Placeholder 3">
            <a:extLst>
              <a:ext uri="{FF2B5EF4-FFF2-40B4-BE49-F238E27FC236}">
                <a16:creationId xmlns:a16="http://schemas.microsoft.com/office/drawing/2014/main" id="{2DA8C276-24FC-4384-AA61-CA9839BF01FA}"/>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5043D524-AE6C-46D6-ADB2-C3F2E6E0E9D0}" type="datetime1">
              <a:rPr lang="en-US" smtClean="0"/>
              <a:t>2/13/2025</a:t>
            </a:fld>
            <a:endParaRPr lang="en-US"/>
          </a:p>
        </p:txBody>
      </p:sp>
      <p:sp>
        <p:nvSpPr>
          <p:cNvPr id="12" name="Footer Placeholder 4">
            <a:extLst>
              <a:ext uri="{FF2B5EF4-FFF2-40B4-BE49-F238E27FC236}">
                <a16:creationId xmlns:a16="http://schemas.microsoft.com/office/drawing/2014/main" id="{61D20D89-842E-4044-9E57-24868143AE2B}"/>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itle 1">
            <a:extLst>
              <a:ext uri="{FF2B5EF4-FFF2-40B4-BE49-F238E27FC236}">
                <a16:creationId xmlns:a16="http://schemas.microsoft.com/office/drawing/2014/main" id="{0C2CD28B-E6DA-4C21-8C85-A1DDD229BAAF}"/>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9" name="Text Placeholder 2">
            <a:extLst>
              <a:ext uri="{FF2B5EF4-FFF2-40B4-BE49-F238E27FC236}">
                <a16:creationId xmlns:a16="http://schemas.microsoft.com/office/drawing/2014/main" id="{84A7AEDA-6F1D-44FB-A05E-5E56077F5D75}"/>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3" name="Picture 12" descr="Logo&#10;&#10;Description automatically generated with low confidence">
            <a:extLst>
              <a:ext uri="{FF2B5EF4-FFF2-40B4-BE49-F238E27FC236}">
                <a16:creationId xmlns:a16="http://schemas.microsoft.com/office/drawing/2014/main" id="{837EE0A1-B02D-4B36-B14E-7596A7A53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205110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FA18-AE9D-4902-9271-8973B1F33AE0}"/>
              </a:ext>
            </a:extLst>
          </p:cNvPr>
          <p:cNvSpPr>
            <a:spLocks noGrp="1"/>
          </p:cNvSpPr>
          <p:nvPr>
            <p:ph type="title" hasCustomPrompt="1"/>
          </p:nvPr>
        </p:nvSpPr>
        <p:spPr>
          <a:xfrm>
            <a:off x="361507" y="233915"/>
            <a:ext cx="11447321" cy="578042"/>
          </a:xfrm>
          <a:prstGeom prst="rect">
            <a:avLst/>
          </a:prstGeom>
          <a:ln>
            <a:noFill/>
          </a:ln>
        </p:spPr>
        <p:txBody>
          <a:bodyPr anchor="ctr"/>
          <a:lstStyle>
            <a:lvl1pPr>
              <a:defRPr>
                <a:solidFill>
                  <a:schemeClr val="tx2"/>
                </a:solidFill>
              </a:defRPr>
            </a:lvl1pPr>
          </a:lstStyle>
          <a:p>
            <a:r>
              <a:rPr lang="en-US"/>
              <a:t>Heading</a:t>
            </a:r>
          </a:p>
        </p:txBody>
      </p:sp>
      <p:sp>
        <p:nvSpPr>
          <p:cNvPr id="3" name="Text Placeholder 2">
            <a:extLst>
              <a:ext uri="{FF2B5EF4-FFF2-40B4-BE49-F238E27FC236}">
                <a16:creationId xmlns:a16="http://schemas.microsoft.com/office/drawing/2014/main" id="{3EA03639-C702-44FD-BEA5-47378CBEF6E9}"/>
              </a:ext>
            </a:extLst>
          </p:cNvPr>
          <p:cNvSpPr>
            <a:spLocks noGrp="1"/>
          </p:cNvSpPr>
          <p:nvPr>
            <p:ph type="body" idx="1" hasCustomPrompt="1"/>
          </p:nvPr>
        </p:nvSpPr>
        <p:spPr>
          <a:xfrm>
            <a:off x="397328" y="1536700"/>
            <a:ext cx="5594349"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531843E6-4DA1-47C2-B2FF-2B973E64D27F}"/>
              </a:ext>
            </a:extLst>
          </p:cNvPr>
          <p:cNvSpPr>
            <a:spLocks noGrp="1"/>
          </p:cNvSpPr>
          <p:nvPr>
            <p:ph sz="half" idx="2"/>
          </p:nvPr>
        </p:nvSpPr>
        <p:spPr>
          <a:xfrm>
            <a:off x="397328" y="2059153"/>
            <a:ext cx="5558529" cy="369394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03515-9046-4861-ACB8-1231EC9EC1F2}"/>
              </a:ext>
            </a:extLst>
          </p:cNvPr>
          <p:cNvSpPr>
            <a:spLocks noGrp="1"/>
          </p:cNvSpPr>
          <p:nvPr>
            <p:ph type="body" sz="quarter" idx="3" hasCustomPrompt="1"/>
          </p:nvPr>
        </p:nvSpPr>
        <p:spPr>
          <a:xfrm>
            <a:off x="6214480" y="1536699"/>
            <a:ext cx="5594350"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AAC1E8E-96C2-4EAA-AD07-A8C189DA3F4B}"/>
              </a:ext>
            </a:extLst>
          </p:cNvPr>
          <p:cNvSpPr>
            <a:spLocks noGrp="1"/>
          </p:cNvSpPr>
          <p:nvPr>
            <p:ph sz="quarter" idx="4"/>
          </p:nvPr>
        </p:nvSpPr>
        <p:spPr>
          <a:xfrm>
            <a:off x="6214480" y="2059153"/>
            <a:ext cx="5594349" cy="3693946"/>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A8D258D6-A8C4-4C74-9E85-66552325C294}"/>
              </a:ext>
            </a:extLst>
          </p:cNvPr>
          <p:cNvSpPr>
            <a:spLocks noGrp="1"/>
          </p:cNvSpPr>
          <p:nvPr>
            <p:ph type="sldNum" sz="quarter" idx="10"/>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E4861C9B-1AD6-4660-8E38-3BB35949C372}"/>
              </a:ext>
            </a:extLst>
          </p:cNvPr>
          <p:cNvSpPr>
            <a:spLocks noGrp="1"/>
          </p:cNvSpPr>
          <p:nvPr>
            <p:ph type="dt" sz="half" idx="11"/>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4B52D3C-6B14-4DA0-8751-5E306C6103EB}" type="datetime1">
              <a:rPr lang="en-US" smtClean="0"/>
              <a:t>2/13/2025</a:t>
            </a:fld>
            <a:endParaRPr lang="en-US"/>
          </a:p>
        </p:txBody>
      </p:sp>
      <p:sp>
        <p:nvSpPr>
          <p:cNvPr id="16" name="Footer Placeholder 4">
            <a:extLst>
              <a:ext uri="{FF2B5EF4-FFF2-40B4-BE49-F238E27FC236}">
                <a16:creationId xmlns:a16="http://schemas.microsoft.com/office/drawing/2014/main" id="{DB08D536-DACE-419D-98D0-361C8A85C77C}"/>
              </a:ext>
            </a:extLst>
          </p:cNvPr>
          <p:cNvSpPr>
            <a:spLocks noGrp="1"/>
          </p:cNvSpPr>
          <p:nvPr>
            <p:ph type="ftr" sz="quarter" idx="12"/>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Text Placeholder 2">
            <a:extLst>
              <a:ext uri="{FF2B5EF4-FFF2-40B4-BE49-F238E27FC236}">
                <a16:creationId xmlns:a16="http://schemas.microsoft.com/office/drawing/2014/main" id="{682CAE04-71B6-4C65-BB1A-441F0A629A9E}"/>
              </a:ext>
            </a:extLst>
          </p:cNvPr>
          <p:cNvSpPr>
            <a:spLocks noGrp="1"/>
          </p:cNvSpPr>
          <p:nvPr>
            <p:ph type="body" idx="13" hasCustomPrompt="1"/>
          </p:nvPr>
        </p:nvSpPr>
        <p:spPr>
          <a:xfrm>
            <a:off x="361509" y="826822"/>
            <a:ext cx="11447319"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3" name="Picture 12" descr="Logo&#10;&#10;Description automatically generated with low confidence">
            <a:extLst>
              <a:ext uri="{FF2B5EF4-FFF2-40B4-BE49-F238E27FC236}">
                <a16:creationId xmlns:a16="http://schemas.microsoft.com/office/drawing/2014/main" id="{28CC45D4-9C5E-4B3E-B8A8-532994A9E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496748424"/>
      </p:ext>
    </p:extLst>
  </p:cSld>
  <p:clrMapOvr>
    <a:masterClrMapping/>
  </p:clrMapOvr>
  <p:extLst>
    <p:ext uri="{DCECCB84-F9BA-43D5-87BE-67443E8EF086}">
      <p15:sldGuideLst xmlns:p15="http://schemas.microsoft.com/office/powerpoint/2012/main">
        <p15:guide id="1" orient="horz" pos="528">
          <p15:clr>
            <a:srgbClr val="C35EA4"/>
          </p15:clr>
        </p15:guide>
        <p15:guide id="2" orient="horz" pos="696">
          <p15:clr>
            <a:srgbClr val="C35EA4"/>
          </p15:clr>
        </p15:guide>
        <p15:guide id="3" orient="horz" pos="14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 GA Green ">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F7E706-C296-4B6A-8A8B-0E721873E1EC}"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6"/>
          </a:xfrm>
          <a:solidFill>
            <a:schemeClr val="bg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3"/>
            <a:ext cx="5616575"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8F098617-0949-4867-A25A-CF067CA2A860}"/>
              </a:ext>
            </a:extLst>
          </p:cNvPr>
          <p:cNvSpPr>
            <a:spLocks noGrp="1"/>
          </p:cNvSpPr>
          <p:nvPr>
            <p:ph type="ctrTitle" hasCustomPrompt="1"/>
          </p:nvPr>
        </p:nvSpPr>
        <p:spPr>
          <a:xfrm>
            <a:off x="361508" y="233915"/>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0E0C133C-A947-4778-BC0F-53F7CC94D0DC}"/>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3060071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 GA Blue">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B453D50-F927-4587-9AF6-206DAE21BAE4}"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5"/>
          </a:xfrm>
          <a:solidFill>
            <a:schemeClr val="tx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1"/>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4"/>
            <a:ext cx="5604984"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4D8EA2F-B12E-4B05-BCBB-A56B268490DE}"/>
              </a:ext>
            </a:extLst>
          </p:cNvPr>
          <p:cNvSpPr>
            <a:spLocks noGrp="1"/>
          </p:cNvSpPr>
          <p:nvPr>
            <p:ph type="ctrTitle" hasCustomPrompt="1"/>
          </p:nvPr>
        </p:nvSpPr>
        <p:spPr>
          <a:xfrm>
            <a:off x="361508" y="233916"/>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BBAC8993-E024-4C7B-9C33-50A72454621B}"/>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110997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D0266-4E7B-451E-B5EA-BB58C0D38B65}"/>
              </a:ext>
            </a:extLst>
          </p:cNvPr>
          <p:cNvSpPr/>
          <p:nvPr userDrawn="1"/>
        </p:nvSpPr>
        <p:spPr>
          <a:xfrm>
            <a:off x="5679440" y="0"/>
            <a:ext cx="651256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F4F3-73CA-46BC-A715-5E517713D8AD}"/>
              </a:ext>
            </a:extLst>
          </p:cNvPr>
          <p:cNvSpPr>
            <a:spLocks noGrp="1"/>
          </p:cNvSpPr>
          <p:nvPr>
            <p:ph type="title" hasCustomPrompt="1"/>
          </p:nvPr>
        </p:nvSpPr>
        <p:spPr>
          <a:xfrm>
            <a:off x="361508" y="233915"/>
            <a:ext cx="5029200" cy="578042"/>
          </a:xfrm>
          <a:prstGeom prst="rect">
            <a:avLst/>
          </a:prstGeom>
        </p:spPr>
        <p:txBody>
          <a:bodyPr anchor="ctr">
            <a:noAutofit/>
          </a:bodyPr>
          <a:lstStyle>
            <a:lvl1pPr>
              <a:defRPr sz="3200">
                <a:solidFill>
                  <a:schemeClr val="tx2"/>
                </a:solidFill>
              </a:defRPr>
            </a:lvl1pPr>
          </a:lstStyle>
          <a:p>
            <a:r>
              <a:rPr lang="en-US"/>
              <a:t>Heading</a:t>
            </a:r>
          </a:p>
        </p:txBody>
      </p:sp>
      <p:sp>
        <p:nvSpPr>
          <p:cNvPr id="3" name="Picture Placeholder 2">
            <a:extLst>
              <a:ext uri="{FF2B5EF4-FFF2-40B4-BE49-F238E27FC236}">
                <a16:creationId xmlns:a16="http://schemas.microsoft.com/office/drawing/2014/main" id="{797AF2A1-F3F9-49D3-ABEE-DBB2813954A0}"/>
              </a:ext>
            </a:extLst>
          </p:cNvPr>
          <p:cNvSpPr>
            <a:spLocks noGrp="1"/>
          </p:cNvSpPr>
          <p:nvPr>
            <p:ph type="pic" idx="1"/>
          </p:nvPr>
        </p:nvSpPr>
        <p:spPr>
          <a:xfrm>
            <a:off x="6096000" y="877624"/>
            <a:ext cx="5715000" cy="4873625"/>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03E32-E8BD-4EAA-8919-74EAA1390547}"/>
              </a:ext>
            </a:extLst>
          </p:cNvPr>
          <p:cNvSpPr>
            <a:spLocks noGrp="1"/>
          </p:cNvSpPr>
          <p:nvPr>
            <p:ph type="body" sz="half" idx="2"/>
          </p:nvPr>
        </p:nvSpPr>
        <p:spPr>
          <a:xfrm>
            <a:off x="397328" y="1536700"/>
            <a:ext cx="4993380" cy="4214549"/>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descr="Logo&#10;&#10;Description automatically generated with low confidence">
            <a:extLst>
              <a:ext uri="{FF2B5EF4-FFF2-40B4-BE49-F238E27FC236}">
                <a16:creationId xmlns:a16="http://schemas.microsoft.com/office/drawing/2014/main" id="{36E60E06-EDDA-4DB5-BA12-D6F4EEC5FC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3" name="Slide Number Placeholder 5">
            <a:extLst>
              <a:ext uri="{FF2B5EF4-FFF2-40B4-BE49-F238E27FC236}">
                <a16:creationId xmlns:a16="http://schemas.microsoft.com/office/drawing/2014/main" id="{5179C173-F5ED-4DF9-ACF4-D735B81109D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2DE125D-5314-4D41-A898-A4ADAADD9009}"/>
              </a:ext>
            </a:extLst>
          </p:cNvPr>
          <p:cNvSpPr>
            <a:spLocks noGrp="1"/>
          </p:cNvSpPr>
          <p:nvPr>
            <p:ph type="dt" sz="half" idx="10"/>
          </p:nvPr>
        </p:nvSpPr>
        <p:spPr>
          <a:xfrm>
            <a:off x="8749438" y="6122062"/>
            <a:ext cx="1930854" cy="358193"/>
          </a:xfrm>
          <a:prstGeom prst="rect">
            <a:avLst/>
          </a:prstGeom>
        </p:spPr>
        <p:txBody>
          <a:bodyPr vert="horz" lIns="91440" tIns="45720" rIns="91440" bIns="45720" rtlCol="0" anchor="ctr"/>
          <a:lstStyle>
            <a:lvl1pPr algn="l">
              <a:defRPr sz="1200">
                <a:solidFill>
                  <a:schemeClr val="bg1"/>
                </a:solidFill>
              </a:defRPr>
            </a:lvl1pPr>
          </a:lstStyle>
          <a:p>
            <a:fld id="{944744DA-BFDA-4480-9673-F216A8C43F0B}" type="datetime1">
              <a:rPr lang="en-US" smtClean="0"/>
              <a:t>2/13/2025</a:t>
            </a:fld>
            <a:endParaRPr lang="en-US"/>
          </a:p>
        </p:txBody>
      </p:sp>
      <p:sp>
        <p:nvSpPr>
          <p:cNvPr id="15" name="Footer Placeholder 4">
            <a:extLst>
              <a:ext uri="{FF2B5EF4-FFF2-40B4-BE49-F238E27FC236}">
                <a16:creationId xmlns:a16="http://schemas.microsoft.com/office/drawing/2014/main" id="{BF738BED-145F-42EC-A1B9-EBA10BC60CBF}"/>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9C18EDD6-7198-4034-A1C3-4A17B18D37E7}"/>
              </a:ext>
            </a:extLst>
          </p:cNvPr>
          <p:cNvSpPr>
            <a:spLocks noGrp="1"/>
          </p:cNvSpPr>
          <p:nvPr>
            <p:ph type="body" idx="13" hasCustomPrompt="1"/>
          </p:nvPr>
        </p:nvSpPr>
        <p:spPr>
          <a:xfrm>
            <a:off x="361508" y="826821"/>
            <a:ext cx="50292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Tree>
    <p:extLst>
      <p:ext uri="{BB962C8B-B14F-4D97-AF65-F5344CB8AC3E}">
        <p14:creationId xmlns:p14="http://schemas.microsoft.com/office/powerpoint/2010/main" val="3582352417"/>
      </p:ext>
    </p:extLst>
  </p:cSld>
  <p:clrMapOvr>
    <a:masterClrMapping/>
  </p:clrMapOvr>
  <p:extLst>
    <p:ext uri="{DCECCB84-F9BA-43D5-87BE-67443E8EF086}">
      <p15:sldGuideLst xmlns:p15="http://schemas.microsoft.com/office/powerpoint/2012/main">
        <p15:guide id="1" orient="horz" pos="816">
          <p15:clr>
            <a:srgbClr val="000000"/>
          </p15:clr>
        </p15:guide>
        <p15:guide id="2" orient="horz" pos="624">
          <p15:clr>
            <a:srgbClr val="000000"/>
          </p15:clr>
        </p15:guide>
        <p15:guide id="4" orient="horz" pos="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817C1069-2FBD-4B43-8504-D42A6FBB7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descr="Logo&#10;&#10;Description automatically generated">
            <a:extLst>
              <a:ext uri="{FF2B5EF4-FFF2-40B4-BE49-F238E27FC236}">
                <a16:creationId xmlns:a16="http://schemas.microsoft.com/office/drawing/2014/main" id="{2C7A7229-7787-46DB-81E4-86E3BA9EA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2136292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362C51-C42F-4528-9527-CEE3F0859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descr="Logo&#10;&#10;Description automatically generated with low confidence">
            <a:extLst>
              <a:ext uri="{FF2B5EF4-FFF2-40B4-BE49-F238E27FC236}">
                <a16:creationId xmlns:a16="http://schemas.microsoft.com/office/drawing/2014/main" id="{AB4C0D08-7DB8-4482-AFC0-46EDF7FA8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18749093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 GA Green">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F9244585-0CBF-498E-90C6-7DF6906C745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50790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6BD15F6-7C9E-48E7-A1EF-3D4FD71DD281}"/>
              </a:ext>
            </a:extLst>
          </p:cNvPr>
          <p:cNvSpPr>
            <a:spLocks noGrp="1"/>
          </p:cNvSpPr>
          <p:nvPr>
            <p:ph idx="1"/>
          </p:nvPr>
        </p:nvSpPr>
        <p:spPr>
          <a:xfrm>
            <a:off x="397329" y="1536700"/>
            <a:ext cx="11217716"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CE7189FC-EA73-4018-A21A-62A78BDD4224}"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1" name="Slide Number Placeholder 5">
            <a:extLst>
              <a:ext uri="{FF2B5EF4-FFF2-40B4-BE49-F238E27FC236}">
                <a16:creationId xmlns:a16="http://schemas.microsoft.com/office/drawing/2014/main" id="{5B6EBB27-6821-4E51-9988-6E6E9251461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Tree>
    <p:extLst>
      <p:ext uri="{BB962C8B-B14F-4D97-AF65-F5344CB8AC3E}">
        <p14:creationId xmlns:p14="http://schemas.microsoft.com/office/powerpoint/2010/main" val="2831346843"/>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 GA Blue">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4F397E83-E1C9-463F-9C2F-9128DCD92CD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12" name="Picture 11" descr="Text&#10;&#10;Description automatically generated with medium confidence">
            <a:extLst>
              <a:ext uri="{FF2B5EF4-FFF2-40B4-BE49-F238E27FC236}">
                <a16:creationId xmlns:a16="http://schemas.microsoft.com/office/drawing/2014/main" id="{1D42513E-D666-4F7B-B383-0D88A7C8C6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93409"/>
          </a:xfrm>
          <a:prstGeom prst="rect">
            <a:avLst/>
          </a:prstGeom>
        </p:spPr>
      </p:pic>
    </p:spTree>
    <p:extLst>
      <p:ext uri="{BB962C8B-B14F-4D97-AF65-F5344CB8AC3E}">
        <p14:creationId xmlns:p14="http://schemas.microsoft.com/office/powerpoint/2010/main" val="1083639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1800" b="0">
                <a:solidFill>
                  <a:srgbClr val="575757"/>
                </a:solidFill>
              </a:defRPr>
            </a:lvl1pPr>
          </a:lstStyle>
          <a:p>
            <a:r>
              <a:rPr lang="en-US" sz="1800">
                <a:solidFill>
                  <a:prstClr val="white">
                    <a:lumMod val="50000"/>
                  </a:prstClr>
                </a:solidFill>
                <a:ea typeface="Verdana" panose="020B0604030504040204" pitchFamily="34" charset="0"/>
              </a:rPr>
              <a:t>Strapline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with low confidence">
            <a:extLst>
              <a:ext uri="{FF2B5EF4-FFF2-40B4-BE49-F238E27FC236}">
                <a16:creationId xmlns:a16="http://schemas.microsoft.com/office/drawing/2014/main" id="{B072693B-CFD5-CA5A-617A-05C9DA765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
        <p:nvSpPr>
          <p:cNvPr id="5" name="TextBox 4">
            <a:extLst>
              <a:ext uri="{FF2B5EF4-FFF2-40B4-BE49-F238E27FC236}">
                <a16:creationId xmlns:a16="http://schemas.microsoft.com/office/drawing/2014/main" id="{036F308F-D385-F511-7BA2-9913552F6CE5}"/>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3744735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lang="en-US" sz="1800" b="0" kern="1200" noProof="0" dirty="0">
                <a:solidFill>
                  <a:schemeClr val="tx2"/>
                </a:solidFill>
                <a:latin typeface="+mn-lt"/>
                <a:ea typeface="+mn-ea"/>
                <a:cs typeface="+mn-cs"/>
              </a:defRPr>
            </a:lvl1pPr>
          </a:lstStyle>
          <a:p>
            <a:pPr marL="0" lvl="0" indent="0" algn="l" defTabSz="914400" rtl="0" eaLnBrk="1" latinLnBrk="0" hangingPunct="1">
              <a:spcBef>
                <a:spcPts val="0"/>
              </a:spcBef>
              <a:spcAft>
                <a:spcPts val="1000"/>
              </a:spcAft>
              <a:buSzPct val="100000"/>
              <a:buFontTx/>
              <a:buNone/>
            </a:pPr>
            <a:r>
              <a:rPr lang="en-US" noProof="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 name="Picture 1" descr="Logo&#10;&#10;Description automatically generated with low confidence">
            <a:extLst>
              <a:ext uri="{FF2B5EF4-FFF2-40B4-BE49-F238E27FC236}">
                <a16:creationId xmlns:a16="http://schemas.microsoft.com/office/drawing/2014/main" id="{A913D398-C167-29BF-8F85-C737AC3D77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249008486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Heading, Strapline, Text Box">
    <p:spTree>
      <p:nvGrpSpPr>
        <p:cNvPr id="1" name=""/>
        <p:cNvGrpSpPr/>
        <p:nvPr/>
      </p:nvGrpSpPr>
      <p:grpSpPr>
        <a:xfrm>
          <a:off x="0" y="0"/>
          <a:ext cx="0" cy="0"/>
          <a:chOff x="0" y="0"/>
          <a:chExt cx="0" cy="0"/>
        </a:xfrm>
      </p:grpSpPr>
      <p:sp>
        <p:nvSpPr>
          <p:cNvPr id="3" name="Text Placeholder 2"/>
          <p:cNvSpPr>
            <a:spLocks noGrp="1"/>
          </p:cNvSpPr>
          <p:nvPr>
            <p:ph type="body" sz="quarter" idx="14" hasCustomPrompt="1"/>
          </p:nvPr>
        </p:nvSpPr>
        <p:spPr>
          <a:xfrm>
            <a:off x="487680" y="1611313"/>
            <a:ext cx="11216640" cy="4734292"/>
          </a:xfrm>
        </p:spPr>
        <p:txBody>
          <a:bodyPr/>
          <a:lstStyle>
            <a:lvl4pPr>
              <a:defRPr/>
            </a:lvl4pPr>
            <a:lvl5pPr>
              <a:defRPr/>
            </a:lvl5pPr>
          </a:lstStyle>
          <a:p>
            <a:pPr lvl="0"/>
            <a:r>
              <a:rPr lang="en-US" noProof="0"/>
              <a:t>Edit Master text styles</a:t>
            </a:r>
          </a:p>
        </p:txBody>
      </p:sp>
      <p:sp>
        <p:nvSpPr>
          <p:cNvPr id="6" name="Text Placeholder 8">
            <a:extLst>
              <a:ext uri="{FF2B5EF4-FFF2-40B4-BE49-F238E27FC236}">
                <a16:creationId xmlns:a16="http://schemas.microsoft.com/office/drawing/2014/main" id="{02ECF26F-D1E0-42D1-A91D-96017C2B7885}"/>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7" name="Title Placeholder 1">
            <a:extLst>
              <a:ext uri="{FF2B5EF4-FFF2-40B4-BE49-F238E27FC236}">
                <a16:creationId xmlns:a16="http://schemas.microsoft.com/office/drawing/2014/main" id="{98D50E14-F580-4690-B041-B5F921583CD2}"/>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pic>
        <p:nvPicPr>
          <p:cNvPr id="2" name="Picture 1" descr="Logo&#10;&#10;Description automatically generated with low confidence">
            <a:extLst>
              <a:ext uri="{FF2B5EF4-FFF2-40B4-BE49-F238E27FC236}">
                <a16:creationId xmlns:a16="http://schemas.microsoft.com/office/drawing/2014/main" id="{85A3C1E8-B569-E471-8C6C-7FA6F1BCD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638870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GA logo">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CEF1FBC-A497-4DCA-B37B-5F843CAEDC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678778" y="650399"/>
            <a:ext cx="2857500" cy="810579"/>
          </a:xfrm>
          <a:prstGeom prst="rect">
            <a:avLst/>
          </a:prstGeom>
        </p:spPr>
      </p:pic>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235200"/>
            <a:ext cx="8896350" cy="23876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1" name="Picture 10">
            <a:extLst>
              <a:ext uri="{FF2B5EF4-FFF2-40B4-BE49-F238E27FC236}">
                <a16:creationId xmlns:a16="http://schemas.microsoft.com/office/drawing/2014/main" id="{07B4045C-B6C2-4E91-98A6-AFAED59B8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3170795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GA and OCI logo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18054-98EA-4EED-A7B9-B9F1419FA0AC}"/>
              </a:ext>
            </a:extLst>
          </p:cNvPr>
          <p:cNvSpPr>
            <a:spLocks noGrp="1"/>
          </p:cNvSpPr>
          <p:nvPr>
            <p:ph type="ctrTitle" hasCustomPrompt="1"/>
          </p:nvPr>
        </p:nvSpPr>
        <p:spPr>
          <a:xfrm>
            <a:off x="626533" y="2933700"/>
            <a:ext cx="8896350" cy="1689100"/>
          </a:xfrm>
          <a:prstGeom prst="rect">
            <a:avLst/>
          </a:prstGeom>
          <a:noFill/>
        </p:spPr>
        <p:txBody>
          <a:bodyPr anchor="b">
            <a:normAutofit/>
          </a:bodyPr>
          <a:lstStyle>
            <a:lvl1pPr algn="l">
              <a:defRPr sz="4500">
                <a:solidFill>
                  <a:schemeClr val="tx2"/>
                </a:solidFill>
              </a:defRPr>
            </a:lvl1pPr>
          </a:lstStyle>
          <a:p>
            <a:r>
              <a:rPr lang="en-US"/>
              <a:t>Title</a:t>
            </a:r>
          </a:p>
        </p:txBody>
      </p:sp>
      <p:sp>
        <p:nvSpPr>
          <p:cNvPr id="7" name="Subtitle 2">
            <a:extLst>
              <a:ext uri="{FF2B5EF4-FFF2-40B4-BE49-F238E27FC236}">
                <a16:creationId xmlns:a16="http://schemas.microsoft.com/office/drawing/2014/main" id="{C43D0C78-BCF6-4267-80FB-79C522464F72}"/>
              </a:ext>
            </a:extLst>
          </p:cNvPr>
          <p:cNvSpPr>
            <a:spLocks noGrp="1"/>
          </p:cNvSpPr>
          <p:nvPr>
            <p:ph type="subTitle" idx="1" hasCustomPrompt="1"/>
          </p:nvPr>
        </p:nvSpPr>
        <p:spPr>
          <a:xfrm>
            <a:off x="626533" y="5056418"/>
            <a:ext cx="8896350" cy="717061"/>
          </a:xfrm>
          <a:noFill/>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CCE89092-4D74-4468-915C-351894D7C501}"/>
              </a:ext>
            </a:extLst>
          </p:cNvPr>
          <p:cNvSpPr/>
          <p:nvPr userDrawn="1"/>
        </p:nvSpPr>
        <p:spPr>
          <a:xfrm>
            <a:off x="626533" y="4795284"/>
            <a:ext cx="6714067" cy="11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0" name="Picture 9" descr="Graphical user interface, text&#10;&#10;Description automatically generated with medium confidence">
            <a:extLst>
              <a:ext uri="{FF2B5EF4-FFF2-40B4-BE49-F238E27FC236}">
                <a16:creationId xmlns:a16="http://schemas.microsoft.com/office/drawing/2014/main" id="{60B76D1D-3E07-422D-B7B0-7613D3939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533" y="705522"/>
            <a:ext cx="4419600" cy="1096060"/>
          </a:xfrm>
          <a:prstGeom prst="rect">
            <a:avLst/>
          </a:prstGeom>
        </p:spPr>
      </p:pic>
      <p:pic>
        <p:nvPicPr>
          <p:cNvPr id="14" name="Picture 13" descr="Logo&#10;&#10;Description automatically generated">
            <a:extLst>
              <a:ext uri="{FF2B5EF4-FFF2-40B4-BE49-F238E27FC236}">
                <a16:creationId xmlns:a16="http://schemas.microsoft.com/office/drawing/2014/main" id="{78821479-8DC7-486A-94E6-1D7C66B47C8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0145183" y="4980218"/>
            <a:ext cx="1322917" cy="1689100"/>
          </a:xfrm>
          <a:prstGeom prst="rect">
            <a:avLst/>
          </a:prstGeom>
        </p:spPr>
      </p:pic>
      <p:pic>
        <p:nvPicPr>
          <p:cNvPr id="16" name="Picture 15">
            <a:extLst>
              <a:ext uri="{FF2B5EF4-FFF2-40B4-BE49-F238E27FC236}">
                <a16:creationId xmlns:a16="http://schemas.microsoft.com/office/drawing/2014/main" id="{B148EF0D-3FAE-4C88-AC02-CA8FE5F987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299698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Section Header - GA Gree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7956-36F6-468A-8684-5ADACB87F82B}"/>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3" name="Subtitle 2">
            <a:extLst>
              <a:ext uri="{FF2B5EF4-FFF2-40B4-BE49-F238E27FC236}">
                <a16:creationId xmlns:a16="http://schemas.microsoft.com/office/drawing/2014/main" id="{FBC99C66-9737-4AB1-B1E4-CEB25AC6FAA3}"/>
              </a:ext>
            </a:extLst>
          </p:cNvPr>
          <p:cNvSpPr>
            <a:spLocks noGrp="1"/>
          </p:cNvSpPr>
          <p:nvPr>
            <p:ph type="subTitle" idx="1" hasCustomPrompt="1"/>
          </p:nvPr>
        </p:nvSpPr>
        <p:spPr>
          <a:xfrm>
            <a:off x="626533" y="5056418"/>
            <a:ext cx="8896350" cy="717061"/>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4" name="Rectangle 3">
            <a:extLst>
              <a:ext uri="{FF2B5EF4-FFF2-40B4-BE49-F238E27FC236}">
                <a16:creationId xmlns:a16="http://schemas.microsoft.com/office/drawing/2014/main" id="{21F25945-0865-48B2-AECA-A027A3EAB186}"/>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8518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 GA Blu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DEDCEB-2A59-4532-8913-F4FD2CF52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781648" y="630564"/>
            <a:ext cx="2651760" cy="850247"/>
          </a:xfrm>
          <a:prstGeom prst="rect">
            <a:avLst/>
          </a:prstGeom>
        </p:spPr>
      </p:pic>
      <p:sp>
        <p:nvSpPr>
          <p:cNvPr id="5" name="Title 1">
            <a:extLst>
              <a:ext uri="{FF2B5EF4-FFF2-40B4-BE49-F238E27FC236}">
                <a16:creationId xmlns:a16="http://schemas.microsoft.com/office/drawing/2014/main" id="{D372CECC-9BFC-4095-83B2-8C5773B25CA2}"/>
              </a:ext>
            </a:extLst>
          </p:cNvPr>
          <p:cNvSpPr>
            <a:spLocks noGrp="1"/>
          </p:cNvSpPr>
          <p:nvPr>
            <p:ph type="ctrTitle" hasCustomPrompt="1"/>
          </p:nvPr>
        </p:nvSpPr>
        <p:spPr>
          <a:xfrm>
            <a:off x="626533" y="2235200"/>
            <a:ext cx="8896350" cy="2387600"/>
          </a:xfrm>
          <a:prstGeom prst="rect">
            <a:avLst/>
          </a:prstGeom>
        </p:spPr>
        <p:txBody>
          <a:bodyPr anchor="b">
            <a:normAutofit/>
          </a:bodyPr>
          <a:lstStyle>
            <a:lvl1pPr algn="l">
              <a:defRPr sz="4500">
                <a:solidFill>
                  <a:schemeClr val="tx1"/>
                </a:solidFill>
              </a:defRPr>
            </a:lvl1pPr>
          </a:lstStyle>
          <a:p>
            <a:r>
              <a:rPr lang="en-US"/>
              <a:t>Title</a:t>
            </a:r>
          </a:p>
        </p:txBody>
      </p:sp>
      <p:sp>
        <p:nvSpPr>
          <p:cNvPr id="7" name="Subtitle 2">
            <a:extLst>
              <a:ext uri="{FF2B5EF4-FFF2-40B4-BE49-F238E27FC236}">
                <a16:creationId xmlns:a16="http://schemas.microsoft.com/office/drawing/2014/main" id="{9DFAB86A-DA28-4B66-9D84-C1A7819911EE}"/>
              </a:ext>
            </a:extLst>
          </p:cNvPr>
          <p:cNvSpPr>
            <a:spLocks noGrp="1"/>
          </p:cNvSpPr>
          <p:nvPr>
            <p:ph type="subTitle" idx="1" hasCustomPrompt="1"/>
          </p:nvPr>
        </p:nvSpPr>
        <p:spPr>
          <a:xfrm>
            <a:off x="626533" y="5056419"/>
            <a:ext cx="8896350" cy="69668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8" name="Rectangle 7">
            <a:extLst>
              <a:ext uri="{FF2B5EF4-FFF2-40B4-BE49-F238E27FC236}">
                <a16:creationId xmlns:a16="http://schemas.microsoft.com/office/drawing/2014/main" id="{A6559C14-A50C-4B80-8E25-EA51023EA099}"/>
              </a:ext>
            </a:extLst>
          </p:cNvPr>
          <p:cNvSpPr/>
          <p:nvPr userDrawn="1"/>
        </p:nvSpPr>
        <p:spPr>
          <a:xfrm>
            <a:off x="626533" y="4795284"/>
            <a:ext cx="6714067" cy="113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358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2CF0D772-CCE2-49E4-B306-879EB59D3428}"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Text Placeholder 2">
            <a:extLst>
              <a:ext uri="{FF2B5EF4-FFF2-40B4-BE49-F238E27FC236}">
                <a16:creationId xmlns:a16="http://schemas.microsoft.com/office/drawing/2014/main" id="{31D4C82D-7780-405A-B64C-2DB1633E6BA6}"/>
              </a:ext>
            </a:extLst>
          </p:cNvPr>
          <p:cNvSpPr>
            <a:spLocks noGrp="1"/>
          </p:cNvSpPr>
          <p:nvPr>
            <p:ph type="body" sz="quarter" idx="10" hasCustomPrompt="1"/>
          </p:nvPr>
        </p:nvSpPr>
        <p:spPr>
          <a:xfrm>
            <a:off x="361508" y="233915"/>
            <a:ext cx="11217718" cy="578042"/>
          </a:xfrm>
        </p:spPr>
        <p:txBody>
          <a:bodyPr>
            <a:normAutofit/>
          </a:bodyPr>
          <a:lstStyle>
            <a:lvl1pPr marL="0" indent="0">
              <a:buNone/>
              <a:defRPr sz="24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3200"/>
              <a:t>Agenda Title</a:t>
            </a:r>
            <a:endParaRPr lang="en-US"/>
          </a:p>
        </p:txBody>
      </p:sp>
      <p:sp>
        <p:nvSpPr>
          <p:cNvPr id="6" name="Text Placeholder 5">
            <a:extLst>
              <a:ext uri="{FF2B5EF4-FFF2-40B4-BE49-F238E27FC236}">
                <a16:creationId xmlns:a16="http://schemas.microsoft.com/office/drawing/2014/main" id="{0ECD29CC-E3F7-4B82-9F49-F1E96E971AF8}"/>
              </a:ext>
            </a:extLst>
          </p:cNvPr>
          <p:cNvSpPr>
            <a:spLocks noGrp="1"/>
          </p:cNvSpPr>
          <p:nvPr>
            <p:ph type="body" sz="quarter" idx="11" hasCustomPrompt="1"/>
          </p:nvPr>
        </p:nvSpPr>
        <p:spPr>
          <a:xfrm>
            <a:off x="449260" y="1585739"/>
            <a:ext cx="617534"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2" name="Text Placeholder 5">
            <a:extLst>
              <a:ext uri="{FF2B5EF4-FFF2-40B4-BE49-F238E27FC236}">
                <a16:creationId xmlns:a16="http://schemas.microsoft.com/office/drawing/2014/main" id="{FB9AB626-8AAB-4072-BE01-D853982D33E9}"/>
              </a:ext>
            </a:extLst>
          </p:cNvPr>
          <p:cNvSpPr>
            <a:spLocks noGrp="1"/>
          </p:cNvSpPr>
          <p:nvPr>
            <p:ph type="body" sz="quarter" idx="12" hasCustomPrompt="1"/>
          </p:nvPr>
        </p:nvSpPr>
        <p:spPr>
          <a:xfrm>
            <a:off x="449258" y="2423796"/>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3" name="Text Placeholder 5">
            <a:extLst>
              <a:ext uri="{FF2B5EF4-FFF2-40B4-BE49-F238E27FC236}">
                <a16:creationId xmlns:a16="http://schemas.microsoft.com/office/drawing/2014/main" id="{9ED01EF4-A9FB-421C-AE69-45007A28879C}"/>
              </a:ext>
            </a:extLst>
          </p:cNvPr>
          <p:cNvSpPr>
            <a:spLocks noGrp="1"/>
          </p:cNvSpPr>
          <p:nvPr>
            <p:ph type="body" sz="quarter" idx="13" hasCustomPrompt="1"/>
          </p:nvPr>
        </p:nvSpPr>
        <p:spPr>
          <a:xfrm>
            <a:off x="449257" y="3261853"/>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4" name="Text Placeholder 5">
            <a:extLst>
              <a:ext uri="{FF2B5EF4-FFF2-40B4-BE49-F238E27FC236}">
                <a16:creationId xmlns:a16="http://schemas.microsoft.com/office/drawing/2014/main" id="{C03D5D4A-7564-4993-A6DA-5B73DDF08323}"/>
              </a:ext>
            </a:extLst>
          </p:cNvPr>
          <p:cNvSpPr>
            <a:spLocks noGrp="1"/>
          </p:cNvSpPr>
          <p:nvPr>
            <p:ph type="body" sz="quarter" idx="14" hasCustomPrompt="1"/>
          </p:nvPr>
        </p:nvSpPr>
        <p:spPr>
          <a:xfrm>
            <a:off x="449257" y="4102408"/>
            <a:ext cx="617537" cy="647700"/>
          </a:xfrm>
        </p:spPr>
        <p:txBody>
          <a:bodyPr>
            <a:normAutofit/>
          </a:bodyPr>
          <a:lstStyle>
            <a:lvl1pPr marL="0" indent="0" algn="ctr">
              <a:buNone/>
              <a:defRPr sz="3200">
                <a:solidFill>
                  <a:schemeClr val="tx2"/>
                </a:solidFill>
                <a:latin typeface="+mj-lt"/>
              </a:defRPr>
            </a:lvl1pPr>
          </a:lstStyle>
          <a:p>
            <a:pPr lvl="0"/>
            <a:r>
              <a:rPr lang="en-US" sz="3200">
                <a:latin typeface="+mj-lt"/>
              </a:rPr>
              <a:t>#</a:t>
            </a:r>
            <a:endParaRPr lang="en-US"/>
          </a:p>
        </p:txBody>
      </p:sp>
      <p:sp>
        <p:nvSpPr>
          <p:cNvPr id="25" name="Text Placeholder 5">
            <a:extLst>
              <a:ext uri="{FF2B5EF4-FFF2-40B4-BE49-F238E27FC236}">
                <a16:creationId xmlns:a16="http://schemas.microsoft.com/office/drawing/2014/main" id="{39E4AE63-A47D-480D-B530-FF6F3A006104}"/>
              </a:ext>
            </a:extLst>
          </p:cNvPr>
          <p:cNvSpPr>
            <a:spLocks noGrp="1"/>
          </p:cNvSpPr>
          <p:nvPr>
            <p:ph type="body" sz="quarter" idx="15" hasCustomPrompt="1"/>
          </p:nvPr>
        </p:nvSpPr>
        <p:spPr>
          <a:xfrm>
            <a:off x="449256" y="4930784"/>
            <a:ext cx="617537" cy="647700"/>
          </a:xfrm>
        </p:spPr>
        <p:txBody>
          <a:bodyPr>
            <a:normAutofit/>
          </a:bodyPr>
          <a:lstStyle>
            <a:lvl1pPr marL="0" indent="0" algn="ctr">
              <a:buNone/>
              <a:defRPr sz="3200">
                <a:solidFill>
                  <a:schemeClr val="tx2"/>
                </a:solidFill>
                <a:latin typeface="+mj-lt"/>
              </a:defRPr>
            </a:lvl1pPr>
          </a:lstStyle>
          <a:p>
            <a:pPr lvl="0"/>
            <a:r>
              <a:rPr lang="en-US"/>
              <a:t>#</a:t>
            </a:r>
          </a:p>
        </p:txBody>
      </p:sp>
      <p:sp>
        <p:nvSpPr>
          <p:cNvPr id="26" name="Text Placeholder 25">
            <a:extLst>
              <a:ext uri="{FF2B5EF4-FFF2-40B4-BE49-F238E27FC236}">
                <a16:creationId xmlns:a16="http://schemas.microsoft.com/office/drawing/2014/main" id="{5C0DE367-9FD4-4FC6-845B-B1F2FDBDE636}"/>
              </a:ext>
            </a:extLst>
          </p:cNvPr>
          <p:cNvSpPr>
            <a:spLocks noGrp="1"/>
          </p:cNvSpPr>
          <p:nvPr>
            <p:ph type="body" sz="quarter" idx="16" hasCustomPrompt="1"/>
          </p:nvPr>
        </p:nvSpPr>
        <p:spPr>
          <a:xfrm>
            <a:off x="1282700" y="1585913"/>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7" name="Text Placeholder 25">
            <a:extLst>
              <a:ext uri="{FF2B5EF4-FFF2-40B4-BE49-F238E27FC236}">
                <a16:creationId xmlns:a16="http://schemas.microsoft.com/office/drawing/2014/main" id="{43EE41AB-7E05-4789-80EA-8757F36B7939}"/>
              </a:ext>
            </a:extLst>
          </p:cNvPr>
          <p:cNvSpPr>
            <a:spLocks noGrp="1"/>
          </p:cNvSpPr>
          <p:nvPr>
            <p:ph type="body" sz="quarter" idx="17" hasCustomPrompt="1"/>
          </p:nvPr>
        </p:nvSpPr>
        <p:spPr>
          <a:xfrm>
            <a:off x="1282700" y="2423796"/>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8" name="Text Placeholder 25">
            <a:extLst>
              <a:ext uri="{FF2B5EF4-FFF2-40B4-BE49-F238E27FC236}">
                <a16:creationId xmlns:a16="http://schemas.microsoft.com/office/drawing/2014/main" id="{3C52999C-DFCE-4918-970E-1FB602F108AE}"/>
              </a:ext>
            </a:extLst>
          </p:cNvPr>
          <p:cNvSpPr>
            <a:spLocks noGrp="1"/>
          </p:cNvSpPr>
          <p:nvPr>
            <p:ph type="body" sz="quarter" idx="18" hasCustomPrompt="1"/>
          </p:nvPr>
        </p:nvSpPr>
        <p:spPr>
          <a:xfrm>
            <a:off x="1282700" y="3261679"/>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29" name="Text Placeholder 25">
            <a:extLst>
              <a:ext uri="{FF2B5EF4-FFF2-40B4-BE49-F238E27FC236}">
                <a16:creationId xmlns:a16="http://schemas.microsoft.com/office/drawing/2014/main" id="{2F6C2435-51A2-430E-B71E-7ADBF6E3F715}"/>
              </a:ext>
            </a:extLst>
          </p:cNvPr>
          <p:cNvSpPr>
            <a:spLocks noGrp="1"/>
          </p:cNvSpPr>
          <p:nvPr>
            <p:ph type="body" sz="quarter" idx="19" hasCustomPrompt="1"/>
          </p:nvPr>
        </p:nvSpPr>
        <p:spPr>
          <a:xfrm>
            <a:off x="1282700" y="4099562"/>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0" name="Text Placeholder 25">
            <a:extLst>
              <a:ext uri="{FF2B5EF4-FFF2-40B4-BE49-F238E27FC236}">
                <a16:creationId xmlns:a16="http://schemas.microsoft.com/office/drawing/2014/main" id="{BD50A87C-C37D-4CBA-A0A8-4B853866ADBE}"/>
              </a:ext>
            </a:extLst>
          </p:cNvPr>
          <p:cNvSpPr>
            <a:spLocks noGrp="1"/>
          </p:cNvSpPr>
          <p:nvPr>
            <p:ph type="body" sz="quarter" idx="20" hasCustomPrompt="1"/>
          </p:nvPr>
        </p:nvSpPr>
        <p:spPr>
          <a:xfrm>
            <a:off x="1282700" y="4930784"/>
            <a:ext cx="10296525" cy="646112"/>
          </a:xfrm>
        </p:spPr>
        <p:txBody>
          <a:bodyPr anchor="ctr">
            <a:normAutofit/>
          </a:bodyPr>
          <a:lstStyle>
            <a:lvl1pPr marL="0" indent="0">
              <a:buNone/>
              <a:defRPr sz="1600"/>
            </a:lvl1pPr>
            <a:lvl2pPr marL="457200" indent="0">
              <a:buNone/>
              <a:defRPr/>
            </a:lvl2pPr>
          </a:lstStyle>
          <a:p>
            <a:pPr lvl="0"/>
            <a:r>
              <a:rPr lang="en-US"/>
              <a:t>Agenda Item</a:t>
            </a:r>
          </a:p>
        </p:txBody>
      </p:sp>
      <p:sp>
        <p:nvSpPr>
          <p:cNvPr id="31" name="Text Placeholder 2">
            <a:extLst>
              <a:ext uri="{FF2B5EF4-FFF2-40B4-BE49-F238E27FC236}">
                <a16:creationId xmlns:a16="http://schemas.microsoft.com/office/drawing/2014/main" id="{B139A050-9B0A-4612-9030-CED8546190DB}"/>
              </a:ext>
            </a:extLst>
          </p:cNvPr>
          <p:cNvSpPr>
            <a:spLocks noGrp="1"/>
          </p:cNvSpPr>
          <p:nvPr>
            <p:ph type="body" idx="21" hasCustomPrompt="1"/>
          </p:nvPr>
        </p:nvSpPr>
        <p:spPr>
          <a:xfrm>
            <a:off x="361508" y="826821"/>
            <a:ext cx="11217717" cy="452695"/>
          </a:xfrm>
          <a:noFill/>
          <a:ln>
            <a:noFill/>
          </a:ln>
        </p:spPr>
        <p:txBody>
          <a:bodyPr anchor="t">
            <a:noAutofit/>
          </a:bodyPr>
          <a:lstStyle>
            <a:lvl1pPr marL="0" indent="0" algn="l">
              <a:buNone/>
              <a:defRPr sz="1600" b="0" i="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34" name="Picture 33">
            <a:extLst>
              <a:ext uri="{FF2B5EF4-FFF2-40B4-BE49-F238E27FC236}">
                <a16:creationId xmlns:a16="http://schemas.microsoft.com/office/drawing/2014/main" id="{2DC1A350-60C8-4184-82A1-347AA65B5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5BE143BE-B24C-4ADA-930F-4A8FFE7B76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62337" y="6420196"/>
            <a:ext cx="2346960" cy="367969"/>
          </a:xfrm>
          <a:prstGeom prst="rect">
            <a:avLst/>
          </a:prstGeom>
        </p:spPr>
      </p:pic>
    </p:spTree>
    <p:extLst>
      <p:ext uri="{BB962C8B-B14F-4D97-AF65-F5344CB8AC3E}">
        <p14:creationId xmlns:p14="http://schemas.microsoft.com/office/powerpoint/2010/main" val="3377103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6BD15F6-7C9E-48E7-A1EF-3D4FD71DD281}"/>
              </a:ext>
            </a:extLst>
          </p:cNvPr>
          <p:cNvSpPr>
            <a:spLocks noGrp="1"/>
          </p:cNvSpPr>
          <p:nvPr>
            <p:ph idx="1"/>
          </p:nvPr>
        </p:nvSpPr>
        <p:spPr>
          <a:xfrm>
            <a:off x="397329" y="1536700"/>
            <a:ext cx="11217716"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CE7189FC-EA73-4018-A21A-62A78BDD4224}"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11" name="Slide Number Placeholder 5">
            <a:extLst>
              <a:ext uri="{FF2B5EF4-FFF2-40B4-BE49-F238E27FC236}">
                <a16:creationId xmlns:a16="http://schemas.microsoft.com/office/drawing/2014/main" id="{5B6EBB27-6821-4E51-9988-6E6E9251461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pic>
        <p:nvPicPr>
          <p:cNvPr id="2" name="Picture 1" descr="Logo&#10;&#10;Description automatically generated with low confidence">
            <a:extLst>
              <a:ext uri="{FF2B5EF4-FFF2-40B4-BE49-F238E27FC236}">
                <a16:creationId xmlns:a16="http://schemas.microsoft.com/office/drawing/2014/main" id="{BF39B48F-C551-EC1B-8720-ABA9FBC9E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
        <p:nvSpPr>
          <p:cNvPr id="4" name="TextBox 3">
            <a:extLst>
              <a:ext uri="{FF2B5EF4-FFF2-40B4-BE49-F238E27FC236}">
                <a16:creationId xmlns:a16="http://schemas.microsoft.com/office/drawing/2014/main" id="{D005CE06-A7D0-EF33-B74C-0661C3E9AA21}"/>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942645526"/>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Layout - No Logo">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4E3EED74-25B8-4443-B428-7C67DA426DDF}"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sp>
        <p:nvSpPr>
          <p:cNvPr id="4" name="TextBox 3">
            <a:extLst>
              <a:ext uri="{FF2B5EF4-FFF2-40B4-BE49-F238E27FC236}">
                <a16:creationId xmlns:a16="http://schemas.microsoft.com/office/drawing/2014/main" id="{939AB026-E248-3B09-4139-1CD009E21516}"/>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1034731425"/>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Layout - No Logo">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4B56E43-CE7A-4AF4-9608-6F59DD58B880}"/>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4E3EED74-25B8-4443-B428-7C67DA426DDF}" type="datetime1">
              <a:rPr lang="en-US" smtClean="0"/>
              <a:t>2/13/2025</a:t>
            </a:fld>
            <a:endParaRPr lang="en-US"/>
          </a:p>
        </p:txBody>
      </p:sp>
      <p:sp>
        <p:nvSpPr>
          <p:cNvPr id="16" name="Footer Placeholder 4">
            <a:extLst>
              <a:ext uri="{FF2B5EF4-FFF2-40B4-BE49-F238E27FC236}">
                <a16:creationId xmlns:a16="http://schemas.microsoft.com/office/drawing/2014/main" id="{C0C8054E-B522-4DE3-AC7F-F6F8ED0FA877}"/>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4" name="Title 1">
            <a:extLst>
              <a:ext uri="{FF2B5EF4-FFF2-40B4-BE49-F238E27FC236}">
                <a16:creationId xmlns:a16="http://schemas.microsoft.com/office/drawing/2014/main" id="{9D34E2EE-9F90-4F52-9FF7-6355829E978E}"/>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17" name="Text Placeholder 2">
            <a:extLst>
              <a:ext uri="{FF2B5EF4-FFF2-40B4-BE49-F238E27FC236}">
                <a16:creationId xmlns:a16="http://schemas.microsoft.com/office/drawing/2014/main" id="{CDF73904-F398-41EA-B14D-72DEC2CB9579}"/>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9" name="Picture 18">
            <a:extLst>
              <a:ext uri="{FF2B5EF4-FFF2-40B4-BE49-F238E27FC236}">
                <a16:creationId xmlns:a16="http://schemas.microsoft.com/office/drawing/2014/main" id="{F3EE6E10-14C8-47B4-BEAE-B173753CF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A1FAE0D4-CD94-45B6-AB12-FDC27AF2EB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62337" y="6420196"/>
            <a:ext cx="2346960" cy="367969"/>
          </a:xfrm>
          <a:prstGeom prst="rect">
            <a:avLst/>
          </a:prstGeom>
        </p:spPr>
      </p:pic>
      <p:sp>
        <p:nvSpPr>
          <p:cNvPr id="8" name="Slide Number Placeholder 5">
            <a:extLst>
              <a:ext uri="{FF2B5EF4-FFF2-40B4-BE49-F238E27FC236}">
                <a16:creationId xmlns:a16="http://schemas.microsoft.com/office/drawing/2014/main" id="{4D30CA06-D581-4DB3-AFFB-97EBDE39F70C}"/>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Tree>
    <p:extLst>
      <p:ext uri="{BB962C8B-B14F-4D97-AF65-F5344CB8AC3E}">
        <p14:creationId xmlns:p14="http://schemas.microsoft.com/office/powerpoint/2010/main" val="1250738522"/>
      </p:ext>
    </p:extLst>
  </p:cSld>
  <p:clrMapOvr>
    <a:masterClrMapping/>
  </p:clrMapOvr>
  <p:extLst>
    <p:ext uri="{DCECCB84-F9BA-43D5-87BE-67443E8EF086}">
      <p15:sldGuideLst xmlns:p15="http://schemas.microsoft.com/office/powerpoint/2012/main">
        <p15:guide id="1" pos="240">
          <p15:clr>
            <a:srgbClr val="00000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D7CB63F-98AC-4B04-A964-0DBD29F1AEE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1" name="Date Placeholder 3">
            <a:extLst>
              <a:ext uri="{FF2B5EF4-FFF2-40B4-BE49-F238E27FC236}">
                <a16:creationId xmlns:a16="http://schemas.microsoft.com/office/drawing/2014/main" id="{2DA8C276-24FC-4384-AA61-CA9839BF01FA}"/>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5043D524-AE6C-46D6-ADB2-C3F2E6E0E9D0}" type="datetime1">
              <a:rPr lang="en-US" smtClean="0"/>
              <a:t>2/13/2025</a:t>
            </a:fld>
            <a:endParaRPr lang="en-US"/>
          </a:p>
        </p:txBody>
      </p:sp>
      <p:sp>
        <p:nvSpPr>
          <p:cNvPr id="12" name="Footer Placeholder 4">
            <a:extLst>
              <a:ext uri="{FF2B5EF4-FFF2-40B4-BE49-F238E27FC236}">
                <a16:creationId xmlns:a16="http://schemas.microsoft.com/office/drawing/2014/main" id="{61D20D89-842E-4044-9E57-24868143AE2B}"/>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itle 1">
            <a:extLst>
              <a:ext uri="{FF2B5EF4-FFF2-40B4-BE49-F238E27FC236}">
                <a16:creationId xmlns:a16="http://schemas.microsoft.com/office/drawing/2014/main" id="{0C2CD28B-E6DA-4C21-8C85-A1DDD229BAAF}"/>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9" name="Text Placeholder 2">
            <a:extLst>
              <a:ext uri="{FF2B5EF4-FFF2-40B4-BE49-F238E27FC236}">
                <a16:creationId xmlns:a16="http://schemas.microsoft.com/office/drawing/2014/main" id="{84A7AEDA-6F1D-44FB-A05E-5E56077F5D75}"/>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2" name="Picture 1" descr="Logo&#10;&#10;Description automatically generated with low confidence">
            <a:extLst>
              <a:ext uri="{FF2B5EF4-FFF2-40B4-BE49-F238E27FC236}">
                <a16:creationId xmlns:a16="http://schemas.microsoft.com/office/drawing/2014/main" id="{F73D3966-0AAB-DE7C-D691-B185B25EB0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Tree>
    <p:extLst>
      <p:ext uri="{BB962C8B-B14F-4D97-AF65-F5344CB8AC3E}">
        <p14:creationId xmlns:p14="http://schemas.microsoft.com/office/powerpoint/2010/main" val="1702495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FA18-AE9D-4902-9271-8973B1F33AE0}"/>
              </a:ext>
            </a:extLst>
          </p:cNvPr>
          <p:cNvSpPr>
            <a:spLocks noGrp="1"/>
          </p:cNvSpPr>
          <p:nvPr>
            <p:ph type="title" hasCustomPrompt="1"/>
          </p:nvPr>
        </p:nvSpPr>
        <p:spPr>
          <a:xfrm>
            <a:off x="361507" y="233915"/>
            <a:ext cx="11447321" cy="578042"/>
          </a:xfrm>
          <a:prstGeom prst="rect">
            <a:avLst/>
          </a:prstGeom>
          <a:ln>
            <a:noFill/>
          </a:ln>
        </p:spPr>
        <p:txBody>
          <a:bodyPr anchor="ctr"/>
          <a:lstStyle>
            <a:lvl1pPr>
              <a:defRPr>
                <a:solidFill>
                  <a:schemeClr val="tx2"/>
                </a:solidFill>
              </a:defRPr>
            </a:lvl1pPr>
          </a:lstStyle>
          <a:p>
            <a:r>
              <a:rPr lang="en-US"/>
              <a:t>Heading</a:t>
            </a:r>
          </a:p>
        </p:txBody>
      </p:sp>
      <p:sp>
        <p:nvSpPr>
          <p:cNvPr id="3" name="Text Placeholder 2">
            <a:extLst>
              <a:ext uri="{FF2B5EF4-FFF2-40B4-BE49-F238E27FC236}">
                <a16:creationId xmlns:a16="http://schemas.microsoft.com/office/drawing/2014/main" id="{3EA03639-C702-44FD-BEA5-47378CBEF6E9}"/>
              </a:ext>
            </a:extLst>
          </p:cNvPr>
          <p:cNvSpPr>
            <a:spLocks noGrp="1"/>
          </p:cNvSpPr>
          <p:nvPr>
            <p:ph type="body" idx="1" hasCustomPrompt="1"/>
          </p:nvPr>
        </p:nvSpPr>
        <p:spPr>
          <a:xfrm>
            <a:off x="397328" y="1536700"/>
            <a:ext cx="5594349"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531843E6-4DA1-47C2-B2FF-2B973E64D27F}"/>
              </a:ext>
            </a:extLst>
          </p:cNvPr>
          <p:cNvSpPr>
            <a:spLocks noGrp="1"/>
          </p:cNvSpPr>
          <p:nvPr>
            <p:ph sz="half" idx="2"/>
          </p:nvPr>
        </p:nvSpPr>
        <p:spPr>
          <a:xfrm>
            <a:off x="397328" y="2059153"/>
            <a:ext cx="5558529" cy="369394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03515-9046-4861-ACB8-1231EC9EC1F2}"/>
              </a:ext>
            </a:extLst>
          </p:cNvPr>
          <p:cNvSpPr>
            <a:spLocks noGrp="1"/>
          </p:cNvSpPr>
          <p:nvPr>
            <p:ph type="body" sz="quarter" idx="3" hasCustomPrompt="1"/>
          </p:nvPr>
        </p:nvSpPr>
        <p:spPr>
          <a:xfrm>
            <a:off x="6214480" y="1536699"/>
            <a:ext cx="5594350"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AAC1E8E-96C2-4EAA-AD07-A8C189DA3F4B}"/>
              </a:ext>
            </a:extLst>
          </p:cNvPr>
          <p:cNvSpPr>
            <a:spLocks noGrp="1"/>
          </p:cNvSpPr>
          <p:nvPr>
            <p:ph sz="quarter" idx="4"/>
          </p:nvPr>
        </p:nvSpPr>
        <p:spPr>
          <a:xfrm>
            <a:off x="6214480" y="2059153"/>
            <a:ext cx="5594349" cy="3693946"/>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A8D258D6-A8C4-4C74-9E85-66552325C294}"/>
              </a:ext>
            </a:extLst>
          </p:cNvPr>
          <p:cNvSpPr>
            <a:spLocks noGrp="1"/>
          </p:cNvSpPr>
          <p:nvPr>
            <p:ph type="sldNum" sz="quarter" idx="10"/>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E4861C9B-1AD6-4660-8E38-3BB35949C372}"/>
              </a:ext>
            </a:extLst>
          </p:cNvPr>
          <p:cNvSpPr>
            <a:spLocks noGrp="1"/>
          </p:cNvSpPr>
          <p:nvPr>
            <p:ph type="dt" sz="half" idx="11"/>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4B52D3C-6B14-4DA0-8751-5E306C6103EB}" type="datetime1">
              <a:rPr lang="en-US" smtClean="0"/>
              <a:t>2/13/2025</a:t>
            </a:fld>
            <a:endParaRPr lang="en-US"/>
          </a:p>
        </p:txBody>
      </p:sp>
      <p:sp>
        <p:nvSpPr>
          <p:cNvPr id="16" name="Footer Placeholder 4">
            <a:extLst>
              <a:ext uri="{FF2B5EF4-FFF2-40B4-BE49-F238E27FC236}">
                <a16:creationId xmlns:a16="http://schemas.microsoft.com/office/drawing/2014/main" id="{DB08D536-DACE-419D-98D0-361C8A85C77C}"/>
              </a:ext>
            </a:extLst>
          </p:cNvPr>
          <p:cNvSpPr>
            <a:spLocks noGrp="1"/>
          </p:cNvSpPr>
          <p:nvPr>
            <p:ph type="ftr" sz="quarter" idx="12"/>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Text Placeholder 2">
            <a:extLst>
              <a:ext uri="{FF2B5EF4-FFF2-40B4-BE49-F238E27FC236}">
                <a16:creationId xmlns:a16="http://schemas.microsoft.com/office/drawing/2014/main" id="{682CAE04-71B6-4C65-BB1A-441F0A629A9E}"/>
              </a:ext>
            </a:extLst>
          </p:cNvPr>
          <p:cNvSpPr>
            <a:spLocks noGrp="1"/>
          </p:cNvSpPr>
          <p:nvPr>
            <p:ph type="body" idx="13" hasCustomPrompt="1"/>
          </p:nvPr>
        </p:nvSpPr>
        <p:spPr>
          <a:xfrm>
            <a:off x="361509" y="826822"/>
            <a:ext cx="11447319"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3" name="Picture 12" descr="Logo&#10;&#10;Description automatically generated with low confidence">
            <a:extLst>
              <a:ext uri="{FF2B5EF4-FFF2-40B4-BE49-F238E27FC236}">
                <a16:creationId xmlns:a16="http://schemas.microsoft.com/office/drawing/2014/main" id="{28CC45D4-9C5E-4B3E-B8A8-532994A9E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pic>
        <p:nvPicPr>
          <p:cNvPr id="12" name="Picture 11">
            <a:extLst>
              <a:ext uri="{FF2B5EF4-FFF2-40B4-BE49-F238E27FC236}">
                <a16:creationId xmlns:a16="http://schemas.microsoft.com/office/drawing/2014/main" id="{D66B65C4-B700-4DD9-B623-DF229CF5F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2356663086"/>
      </p:ext>
    </p:extLst>
  </p:cSld>
  <p:clrMapOvr>
    <a:masterClrMapping/>
  </p:clrMapOvr>
  <p:extLst>
    <p:ext uri="{DCECCB84-F9BA-43D5-87BE-67443E8EF086}">
      <p15:sldGuideLst xmlns:p15="http://schemas.microsoft.com/office/powerpoint/2012/main">
        <p15:guide id="1" orient="horz" pos="528">
          <p15:clr>
            <a:srgbClr val="C35EA4"/>
          </p15:clr>
        </p15:guide>
        <p15:guide id="2" orient="horz" pos="696">
          <p15:clr>
            <a:srgbClr val="C35EA4"/>
          </p15:clr>
        </p15:guide>
        <p15:guide id="3" orient="horz" pos="14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 - GA Green ">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F7E706-C296-4B6A-8A8B-0E721873E1EC}"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6"/>
          </a:xfrm>
          <a:solidFill>
            <a:schemeClr val="bg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3"/>
            <a:ext cx="5616575"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8F098617-0949-4867-A25A-CF067CA2A860}"/>
              </a:ext>
            </a:extLst>
          </p:cNvPr>
          <p:cNvSpPr>
            <a:spLocks noGrp="1"/>
          </p:cNvSpPr>
          <p:nvPr>
            <p:ph type="ctrTitle" hasCustomPrompt="1"/>
          </p:nvPr>
        </p:nvSpPr>
        <p:spPr>
          <a:xfrm>
            <a:off x="361508" y="233915"/>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0E0C133C-A947-4778-BC0F-53F7CC94D0DC}"/>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2" name="Picture 11">
            <a:extLst>
              <a:ext uri="{FF2B5EF4-FFF2-40B4-BE49-F238E27FC236}">
                <a16:creationId xmlns:a16="http://schemas.microsoft.com/office/drawing/2014/main" id="{E0254535-275E-410E-8690-B997C0AA5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505851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 GA Blue">
    <p:spTree>
      <p:nvGrpSpPr>
        <p:cNvPr id="1" name=""/>
        <p:cNvGrpSpPr/>
        <p:nvPr/>
      </p:nvGrpSpPr>
      <p:grpSpPr>
        <a:xfrm>
          <a:off x="0" y="0"/>
          <a:ext cx="0" cy="0"/>
          <a:chOff x="0" y="0"/>
          <a:chExt cx="0" cy="0"/>
        </a:xfrm>
      </p:grpSpPr>
      <p:pic>
        <p:nvPicPr>
          <p:cNvPr id="7" name="Picture 6" descr="Logo&#10;&#10;Description automatically generated with low confidence">
            <a:extLst>
              <a:ext uri="{FF2B5EF4-FFF2-40B4-BE49-F238E27FC236}">
                <a16:creationId xmlns:a16="http://schemas.microsoft.com/office/drawing/2014/main" id="{ECDDBB74-E246-4A17-B68B-F074C59160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4" name="Slide Number Placeholder 5">
            <a:extLst>
              <a:ext uri="{FF2B5EF4-FFF2-40B4-BE49-F238E27FC236}">
                <a16:creationId xmlns:a16="http://schemas.microsoft.com/office/drawing/2014/main" id="{AD3B872C-3D73-40B8-BA15-11C1A0AA5344}"/>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50ACA994-BE9E-411D-9628-3E7FFB97AD0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B453D50-F927-4587-9AF6-206DAE21BAE4}" type="datetime1">
              <a:rPr lang="en-US" smtClean="0"/>
              <a:t>2/13/2025</a:t>
            </a:fld>
            <a:endParaRPr lang="en-US"/>
          </a:p>
        </p:txBody>
      </p:sp>
      <p:sp>
        <p:nvSpPr>
          <p:cNvPr id="16" name="Footer Placeholder 4">
            <a:extLst>
              <a:ext uri="{FF2B5EF4-FFF2-40B4-BE49-F238E27FC236}">
                <a16:creationId xmlns:a16="http://schemas.microsoft.com/office/drawing/2014/main" id="{F48F72DA-2333-48B1-84B1-80E17D2A33A1}"/>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Text Placeholder 2">
            <a:extLst>
              <a:ext uri="{FF2B5EF4-FFF2-40B4-BE49-F238E27FC236}">
                <a16:creationId xmlns:a16="http://schemas.microsoft.com/office/drawing/2014/main" id="{381CFF1F-2953-4B65-BD1B-94AE7F65E445}"/>
              </a:ext>
            </a:extLst>
          </p:cNvPr>
          <p:cNvSpPr>
            <a:spLocks noGrp="1"/>
          </p:cNvSpPr>
          <p:nvPr>
            <p:ph type="body" idx="1" hasCustomPrompt="1"/>
          </p:nvPr>
        </p:nvSpPr>
        <p:spPr>
          <a:xfrm>
            <a:off x="397328" y="1536700"/>
            <a:ext cx="5594349" cy="367970"/>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7" name="Content Placeholder 3">
            <a:extLst>
              <a:ext uri="{FF2B5EF4-FFF2-40B4-BE49-F238E27FC236}">
                <a16:creationId xmlns:a16="http://schemas.microsoft.com/office/drawing/2014/main" id="{BC7DFCFC-990C-4469-B165-4A850B4169EA}"/>
              </a:ext>
            </a:extLst>
          </p:cNvPr>
          <p:cNvSpPr>
            <a:spLocks noGrp="1"/>
          </p:cNvSpPr>
          <p:nvPr>
            <p:ph sz="half" idx="10"/>
          </p:nvPr>
        </p:nvSpPr>
        <p:spPr>
          <a:xfrm>
            <a:off x="381000" y="2059154"/>
            <a:ext cx="5594349" cy="3706645"/>
          </a:xfrm>
          <a:solidFill>
            <a:schemeClr val="tx2"/>
          </a:solidFill>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0DD09F04-49BB-4F97-BF1F-8D8918E594C6}"/>
              </a:ext>
            </a:extLst>
          </p:cNvPr>
          <p:cNvSpPr>
            <a:spLocks noGrp="1"/>
          </p:cNvSpPr>
          <p:nvPr>
            <p:ph type="body" sz="quarter" idx="11" hasCustomPrompt="1"/>
          </p:nvPr>
        </p:nvSpPr>
        <p:spPr>
          <a:xfrm>
            <a:off x="6194425" y="1536699"/>
            <a:ext cx="5616575" cy="367971"/>
          </a:xfrm>
          <a:solidFill>
            <a:schemeClr val="bg1"/>
          </a:solidFill>
          <a:ln>
            <a:noFill/>
          </a:ln>
        </p:spPr>
        <p:txBody>
          <a:bodyPr anchor="ctr">
            <a:normAutofit/>
          </a:bodyPr>
          <a:lstStyle>
            <a:lvl1pPr marL="0" indent="0" algn="ctr">
              <a:buNone/>
              <a:defRPr sz="1400" b="0" i="0">
                <a:solidFill>
                  <a:schemeClr val="bg2">
                    <a:lumMod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19" name="Content Placeholder 5">
            <a:extLst>
              <a:ext uri="{FF2B5EF4-FFF2-40B4-BE49-F238E27FC236}">
                <a16:creationId xmlns:a16="http://schemas.microsoft.com/office/drawing/2014/main" id="{BFF70906-624B-4B03-B1E7-79DAB9C9512E}"/>
              </a:ext>
            </a:extLst>
          </p:cNvPr>
          <p:cNvSpPr>
            <a:spLocks noGrp="1"/>
          </p:cNvSpPr>
          <p:nvPr>
            <p:ph sz="quarter" idx="12"/>
          </p:nvPr>
        </p:nvSpPr>
        <p:spPr>
          <a:xfrm>
            <a:off x="6194424" y="2059154"/>
            <a:ext cx="5604984" cy="3706646"/>
          </a:xfrm>
        </p:spPr>
        <p:txBody>
          <a:bodyPr>
            <a:normAutofit/>
          </a:bodyPr>
          <a:lstStyle>
            <a:lvl1pPr>
              <a:defRPr sz="1200">
                <a:solidFill>
                  <a:schemeClr val="bg2">
                    <a:lumMod val="10000"/>
                  </a:schemeClr>
                </a:solidFill>
              </a:defRPr>
            </a:lvl1pPr>
            <a:lvl2pPr>
              <a:defRPr sz="1200">
                <a:solidFill>
                  <a:schemeClr val="bg2">
                    <a:lumMod val="10000"/>
                  </a:schemeClr>
                </a:solidFill>
              </a:defRPr>
            </a:lvl2pPr>
            <a:lvl3pPr>
              <a:defRPr sz="1200">
                <a:solidFill>
                  <a:schemeClr val="bg2">
                    <a:lumMod val="10000"/>
                  </a:schemeClr>
                </a:solidFill>
              </a:defRPr>
            </a:lvl3pPr>
            <a:lvl4pPr>
              <a:defRPr sz="1200">
                <a:solidFill>
                  <a:schemeClr val="bg2">
                    <a:lumMod val="10000"/>
                  </a:schemeClr>
                </a:solidFill>
              </a:defRPr>
            </a:lvl4pPr>
            <a:lvl5pPr>
              <a:defRPr sz="1200">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64D8EA2F-B12E-4B05-BCBB-A56B268490DE}"/>
              </a:ext>
            </a:extLst>
          </p:cNvPr>
          <p:cNvSpPr>
            <a:spLocks noGrp="1"/>
          </p:cNvSpPr>
          <p:nvPr>
            <p:ph type="ctrTitle" hasCustomPrompt="1"/>
          </p:nvPr>
        </p:nvSpPr>
        <p:spPr>
          <a:xfrm>
            <a:off x="361508" y="233916"/>
            <a:ext cx="11449492" cy="578042"/>
          </a:xfrm>
          <a:prstGeom prst="rect">
            <a:avLst/>
          </a:prstGeom>
        </p:spPr>
        <p:txBody>
          <a:bodyPr anchor="ctr">
            <a:normAutofit/>
          </a:bodyPr>
          <a:lstStyle>
            <a:lvl1pPr algn="l">
              <a:defRPr sz="3200">
                <a:solidFill>
                  <a:schemeClr val="tx2"/>
                </a:solidFill>
              </a:defRPr>
            </a:lvl1pPr>
          </a:lstStyle>
          <a:p>
            <a:r>
              <a:rPr lang="en-US"/>
              <a:t>Heading</a:t>
            </a:r>
          </a:p>
        </p:txBody>
      </p:sp>
      <p:sp>
        <p:nvSpPr>
          <p:cNvPr id="20" name="Text Placeholder 2">
            <a:extLst>
              <a:ext uri="{FF2B5EF4-FFF2-40B4-BE49-F238E27FC236}">
                <a16:creationId xmlns:a16="http://schemas.microsoft.com/office/drawing/2014/main" id="{BBAC8993-E024-4C7B-9C33-50A72454621B}"/>
              </a:ext>
            </a:extLst>
          </p:cNvPr>
          <p:cNvSpPr>
            <a:spLocks noGrp="1"/>
          </p:cNvSpPr>
          <p:nvPr>
            <p:ph type="body" idx="13" hasCustomPrompt="1"/>
          </p:nvPr>
        </p:nvSpPr>
        <p:spPr>
          <a:xfrm>
            <a:off x="361508" y="826821"/>
            <a:ext cx="114379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2" name="Picture 11">
            <a:extLst>
              <a:ext uri="{FF2B5EF4-FFF2-40B4-BE49-F238E27FC236}">
                <a16:creationId xmlns:a16="http://schemas.microsoft.com/office/drawing/2014/main" id="{41C58565-1214-4055-BFB1-7D8C8B1A93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305105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FD0266-4E7B-451E-B5EA-BB58C0D38B65}"/>
              </a:ext>
            </a:extLst>
          </p:cNvPr>
          <p:cNvSpPr/>
          <p:nvPr userDrawn="1"/>
        </p:nvSpPr>
        <p:spPr>
          <a:xfrm>
            <a:off x="5679440" y="0"/>
            <a:ext cx="651256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5F4F3-73CA-46BC-A715-5E517713D8AD}"/>
              </a:ext>
            </a:extLst>
          </p:cNvPr>
          <p:cNvSpPr>
            <a:spLocks noGrp="1"/>
          </p:cNvSpPr>
          <p:nvPr>
            <p:ph type="title" hasCustomPrompt="1"/>
          </p:nvPr>
        </p:nvSpPr>
        <p:spPr>
          <a:xfrm>
            <a:off x="361508" y="233915"/>
            <a:ext cx="5029200" cy="578042"/>
          </a:xfrm>
          <a:prstGeom prst="rect">
            <a:avLst/>
          </a:prstGeom>
        </p:spPr>
        <p:txBody>
          <a:bodyPr anchor="ctr">
            <a:noAutofit/>
          </a:bodyPr>
          <a:lstStyle>
            <a:lvl1pPr>
              <a:defRPr sz="3200">
                <a:solidFill>
                  <a:schemeClr val="tx2"/>
                </a:solidFill>
              </a:defRPr>
            </a:lvl1pPr>
          </a:lstStyle>
          <a:p>
            <a:r>
              <a:rPr lang="en-US"/>
              <a:t>Heading</a:t>
            </a:r>
          </a:p>
        </p:txBody>
      </p:sp>
      <p:sp>
        <p:nvSpPr>
          <p:cNvPr id="3" name="Picture Placeholder 2">
            <a:extLst>
              <a:ext uri="{FF2B5EF4-FFF2-40B4-BE49-F238E27FC236}">
                <a16:creationId xmlns:a16="http://schemas.microsoft.com/office/drawing/2014/main" id="{797AF2A1-F3F9-49D3-ABEE-DBB2813954A0}"/>
              </a:ext>
            </a:extLst>
          </p:cNvPr>
          <p:cNvSpPr>
            <a:spLocks noGrp="1"/>
          </p:cNvSpPr>
          <p:nvPr>
            <p:ph type="pic" idx="1"/>
          </p:nvPr>
        </p:nvSpPr>
        <p:spPr>
          <a:xfrm>
            <a:off x="6096000" y="877624"/>
            <a:ext cx="5715000" cy="4873625"/>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03E32-E8BD-4EAA-8919-74EAA1390547}"/>
              </a:ext>
            </a:extLst>
          </p:cNvPr>
          <p:cNvSpPr>
            <a:spLocks noGrp="1"/>
          </p:cNvSpPr>
          <p:nvPr>
            <p:ph type="body" sz="half" idx="2"/>
          </p:nvPr>
        </p:nvSpPr>
        <p:spPr>
          <a:xfrm>
            <a:off x="397328" y="1536700"/>
            <a:ext cx="4993380" cy="4214549"/>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descr="Logo&#10;&#10;Description automatically generated with low confidence">
            <a:extLst>
              <a:ext uri="{FF2B5EF4-FFF2-40B4-BE49-F238E27FC236}">
                <a16:creationId xmlns:a16="http://schemas.microsoft.com/office/drawing/2014/main" id="{36E60E06-EDDA-4DB5-BA12-D6F4EEC5FC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
        <p:nvSpPr>
          <p:cNvPr id="13" name="Slide Number Placeholder 5">
            <a:extLst>
              <a:ext uri="{FF2B5EF4-FFF2-40B4-BE49-F238E27FC236}">
                <a16:creationId xmlns:a16="http://schemas.microsoft.com/office/drawing/2014/main" id="{5179C173-F5ED-4DF9-ACF4-D735B81109D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4" name="Date Placeholder 3">
            <a:extLst>
              <a:ext uri="{FF2B5EF4-FFF2-40B4-BE49-F238E27FC236}">
                <a16:creationId xmlns:a16="http://schemas.microsoft.com/office/drawing/2014/main" id="{A2DE125D-5314-4D41-A898-A4ADAADD9009}"/>
              </a:ext>
            </a:extLst>
          </p:cNvPr>
          <p:cNvSpPr>
            <a:spLocks noGrp="1"/>
          </p:cNvSpPr>
          <p:nvPr>
            <p:ph type="dt" sz="half" idx="10"/>
          </p:nvPr>
        </p:nvSpPr>
        <p:spPr>
          <a:xfrm>
            <a:off x="8749438" y="6122062"/>
            <a:ext cx="1930854" cy="358193"/>
          </a:xfrm>
          <a:prstGeom prst="rect">
            <a:avLst/>
          </a:prstGeom>
        </p:spPr>
        <p:txBody>
          <a:bodyPr vert="horz" lIns="91440" tIns="45720" rIns="91440" bIns="45720" rtlCol="0" anchor="ctr"/>
          <a:lstStyle>
            <a:lvl1pPr algn="l">
              <a:defRPr sz="1200">
                <a:solidFill>
                  <a:schemeClr val="bg1"/>
                </a:solidFill>
              </a:defRPr>
            </a:lvl1pPr>
          </a:lstStyle>
          <a:p>
            <a:fld id="{944744DA-BFDA-4480-9673-F216A8C43F0B}" type="datetime1">
              <a:rPr lang="en-US" smtClean="0"/>
              <a:t>2/13/2025</a:t>
            </a:fld>
            <a:endParaRPr lang="en-US"/>
          </a:p>
        </p:txBody>
      </p:sp>
      <p:sp>
        <p:nvSpPr>
          <p:cNvPr id="15" name="Footer Placeholder 4">
            <a:extLst>
              <a:ext uri="{FF2B5EF4-FFF2-40B4-BE49-F238E27FC236}">
                <a16:creationId xmlns:a16="http://schemas.microsoft.com/office/drawing/2014/main" id="{BF738BED-145F-42EC-A1B9-EBA10BC60CBF}"/>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9C18EDD6-7198-4034-A1C3-4A17B18D37E7}"/>
              </a:ext>
            </a:extLst>
          </p:cNvPr>
          <p:cNvSpPr>
            <a:spLocks noGrp="1"/>
          </p:cNvSpPr>
          <p:nvPr>
            <p:ph type="body" idx="13" hasCustomPrompt="1"/>
          </p:nvPr>
        </p:nvSpPr>
        <p:spPr>
          <a:xfrm>
            <a:off x="361508" y="826821"/>
            <a:ext cx="5029200" cy="49341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2" name="Picture 11">
            <a:extLst>
              <a:ext uri="{FF2B5EF4-FFF2-40B4-BE49-F238E27FC236}">
                <a16:creationId xmlns:a16="http://schemas.microsoft.com/office/drawing/2014/main" id="{D7619677-BBE8-4B46-9DF3-72F15F0F52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3453979261"/>
      </p:ext>
    </p:extLst>
  </p:cSld>
  <p:clrMapOvr>
    <a:masterClrMapping/>
  </p:clrMapOvr>
  <p:extLst>
    <p:ext uri="{DCECCB84-F9BA-43D5-87BE-67443E8EF086}">
      <p15:sldGuideLst xmlns:p15="http://schemas.microsoft.com/office/powerpoint/2012/main">
        <p15:guide id="1" orient="horz" pos="816">
          <p15:clr>
            <a:srgbClr val="000000"/>
          </p15:clr>
        </p15:guide>
        <p15:guide id="2" orient="horz" pos="624">
          <p15:clr>
            <a:srgbClr val="000000"/>
          </p15:clr>
        </p15:guide>
        <p15:guide id="4" orient="horz" pos="1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817C1069-2FBD-4B43-8504-D42A6FBB7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descr="Logo&#10;&#10;Description automatically generated">
            <a:extLst>
              <a:ext uri="{FF2B5EF4-FFF2-40B4-BE49-F238E27FC236}">
                <a16:creationId xmlns:a16="http://schemas.microsoft.com/office/drawing/2014/main" id="{2C7A7229-7787-46DB-81E4-86E3BA9EA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pic>
        <p:nvPicPr>
          <p:cNvPr id="6" name="Picture 5">
            <a:extLst>
              <a:ext uri="{FF2B5EF4-FFF2-40B4-BE49-F238E27FC236}">
                <a16:creationId xmlns:a16="http://schemas.microsoft.com/office/drawing/2014/main" id="{BC9D73BF-285A-475F-9F61-BA33937440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2113604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p>
            <a:fld id="{54089F9B-2F52-48C4-B339-18B0ED72EF5E}" type="slidenum">
              <a:rPr lang="en-US" smtClean="0"/>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7A362C51-C42F-4528-9527-CEE3F0859315}"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descr="Logo&#10;&#10;Description automatically generated with low confidence">
            <a:extLst>
              <a:ext uri="{FF2B5EF4-FFF2-40B4-BE49-F238E27FC236}">
                <a16:creationId xmlns:a16="http://schemas.microsoft.com/office/drawing/2014/main" id="{AB4C0D08-7DB8-4482-AFC0-46EDF7FA8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pic>
        <p:nvPicPr>
          <p:cNvPr id="7" name="Picture 6">
            <a:extLst>
              <a:ext uri="{FF2B5EF4-FFF2-40B4-BE49-F238E27FC236}">
                <a16:creationId xmlns:a16="http://schemas.microsoft.com/office/drawing/2014/main" id="{C2B34359-1109-4A92-B4B4-67E798B443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300" y="-14199"/>
            <a:ext cx="389973" cy="6872199"/>
          </a:xfrm>
          <a:prstGeom prst="rect">
            <a:avLst/>
          </a:prstGeom>
        </p:spPr>
      </p:pic>
    </p:spTree>
    <p:extLst>
      <p:ext uri="{BB962C8B-B14F-4D97-AF65-F5344CB8AC3E}">
        <p14:creationId xmlns:p14="http://schemas.microsoft.com/office/powerpoint/2010/main" val="365326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 GA Green">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F9244585-0CBF-498E-90C6-7DF6906C745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8" name="Picture 7" descr="Text&#10;&#10;Description automatically generated with medium confidence">
            <a:extLst>
              <a:ext uri="{FF2B5EF4-FFF2-40B4-BE49-F238E27FC236}">
                <a16:creationId xmlns:a16="http://schemas.microsoft.com/office/drawing/2014/main" id="{8792EF13-59BA-41F9-BB2D-9B29E7B4CF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93409"/>
          </a:xfrm>
          <a:prstGeom prst="rect">
            <a:avLst/>
          </a:prstGeom>
        </p:spPr>
      </p:pic>
    </p:spTree>
    <p:extLst>
      <p:ext uri="{BB962C8B-B14F-4D97-AF65-F5344CB8AC3E}">
        <p14:creationId xmlns:p14="http://schemas.microsoft.com/office/powerpoint/2010/main" val="1016252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 GA Blue">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67E48B4-560D-4069-9861-8A1F34B1740F}"/>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bg1"/>
                </a:solidFill>
              </a:defRPr>
            </a:lvl1pPr>
          </a:lstStyle>
          <a:p>
            <a:fld id="{54089F9B-2F52-48C4-B339-18B0ED72EF5E}" type="slidenum">
              <a:rPr lang="en-US" smtClean="0"/>
              <a:pPr/>
              <a:t>‹#›</a:t>
            </a:fld>
            <a:endParaRPr lang="en-US"/>
          </a:p>
        </p:txBody>
      </p:sp>
      <p:sp>
        <p:nvSpPr>
          <p:cNvPr id="10" name="Date Placeholder 3">
            <a:extLst>
              <a:ext uri="{FF2B5EF4-FFF2-40B4-BE49-F238E27FC236}">
                <a16:creationId xmlns:a16="http://schemas.microsoft.com/office/drawing/2014/main" id="{A0F94F54-37F2-49DC-AB01-D23839DA93F5}"/>
              </a:ext>
            </a:extLst>
          </p:cNvPr>
          <p:cNvSpPr>
            <a:spLocks noGrp="1"/>
          </p:cNvSpPr>
          <p:nvPr>
            <p:ph type="dt" sz="half" idx="2"/>
          </p:nvPr>
        </p:nvSpPr>
        <p:spPr>
          <a:xfrm>
            <a:off x="8749438" y="6102941"/>
            <a:ext cx="1930854" cy="358193"/>
          </a:xfrm>
          <a:prstGeom prst="rect">
            <a:avLst/>
          </a:prstGeom>
        </p:spPr>
        <p:txBody>
          <a:bodyPr vert="horz" lIns="91440" tIns="45720" rIns="91440" bIns="45720" rtlCol="0" anchor="ctr"/>
          <a:lstStyle>
            <a:lvl1pPr algn="l">
              <a:defRPr sz="1200">
                <a:solidFill>
                  <a:schemeClr val="bg1"/>
                </a:solidFill>
              </a:defRPr>
            </a:lvl1pPr>
          </a:lstStyle>
          <a:p>
            <a:fld id="{4F397E83-E1C9-463F-9C2F-9128DCD92CD2}" type="datetime1">
              <a:rPr lang="en-US" smtClean="0"/>
              <a:t>2/13/2025</a:t>
            </a:fld>
            <a:endParaRPr lang="en-US"/>
          </a:p>
        </p:txBody>
      </p:sp>
      <p:sp>
        <p:nvSpPr>
          <p:cNvPr id="11" name="Footer Placeholder 4">
            <a:extLst>
              <a:ext uri="{FF2B5EF4-FFF2-40B4-BE49-F238E27FC236}">
                <a16:creationId xmlns:a16="http://schemas.microsoft.com/office/drawing/2014/main" id="{7AD418A6-5A05-413D-BCE0-269192410A79}"/>
              </a:ext>
            </a:extLst>
          </p:cNvPr>
          <p:cNvSpPr>
            <a:spLocks noGrp="1"/>
          </p:cNvSpPr>
          <p:nvPr>
            <p:ph type="ftr" sz="quarter" idx="3"/>
          </p:nvPr>
        </p:nvSpPr>
        <p:spPr>
          <a:xfrm>
            <a:off x="3187701" y="6106407"/>
            <a:ext cx="4951730" cy="351261"/>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pic>
        <p:nvPicPr>
          <p:cNvPr id="12" name="Picture 11" descr="Text&#10;&#10;Description automatically generated with medium confidence">
            <a:extLst>
              <a:ext uri="{FF2B5EF4-FFF2-40B4-BE49-F238E27FC236}">
                <a16:creationId xmlns:a16="http://schemas.microsoft.com/office/drawing/2014/main" id="{1D42513E-D666-4F7B-B383-0D88A7C8C6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93409"/>
          </a:xfrm>
          <a:prstGeom prst="rect">
            <a:avLst/>
          </a:prstGeom>
        </p:spPr>
      </p:pic>
    </p:spTree>
    <p:extLst>
      <p:ext uri="{BB962C8B-B14F-4D97-AF65-F5344CB8AC3E}">
        <p14:creationId xmlns:p14="http://schemas.microsoft.com/office/powerpoint/2010/main" val="339387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D7CB63F-98AC-4B04-A964-0DBD29F1AEEE}"/>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1" name="Date Placeholder 3">
            <a:extLst>
              <a:ext uri="{FF2B5EF4-FFF2-40B4-BE49-F238E27FC236}">
                <a16:creationId xmlns:a16="http://schemas.microsoft.com/office/drawing/2014/main" id="{2DA8C276-24FC-4384-AA61-CA9839BF01FA}"/>
              </a:ext>
            </a:extLst>
          </p:cNvPr>
          <p:cNvSpPr>
            <a:spLocks noGrp="1"/>
          </p:cNvSpPr>
          <p:nvPr>
            <p:ph type="dt" sz="half" idx="2"/>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5043D524-AE6C-46D6-ADB2-C3F2E6E0E9D0}" type="datetime1">
              <a:rPr lang="en-US" smtClean="0"/>
              <a:t>2/13/2025</a:t>
            </a:fld>
            <a:endParaRPr lang="en-US"/>
          </a:p>
        </p:txBody>
      </p:sp>
      <p:sp>
        <p:nvSpPr>
          <p:cNvPr id="12" name="Footer Placeholder 4">
            <a:extLst>
              <a:ext uri="{FF2B5EF4-FFF2-40B4-BE49-F238E27FC236}">
                <a16:creationId xmlns:a16="http://schemas.microsoft.com/office/drawing/2014/main" id="{61D20D89-842E-4044-9E57-24868143AE2B}"/>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itle 1">
            <a:extLst>
              <a:ext uri="{FF2B5EF4-FFF2-40B4-BE49-F238E27FC236}">
                <a16:creationId xmlns:a16="http://schemas.microsoft.com/office/drawing/2014/main" id="{0C2CD28B-E6DA-4C21-8C85-A1DDD229BAAF}"/>
              </a:ext>
            </a:extLst>
          </p:cNvPr>
          <p:cNvSpPr>
            <a:spLocks noGrp="1"/>
          </p:cNvSpPr>
          <p:nvPr>
            <p:ph type="ctrTitle" hasCustomPrompt="1"/>
          </p:nvPr>
        </p:nvSpPr>
        <p:spPr>
          <a:xfrm>
            <a:off x="361508" y="233915"/>
            <a:ext cx="11217718" cy="578042"/>
          </a:xfrm>
          <a:prstGeom prst="rect">
            <a:avLst/>
          </a:prstGeom>
        </p:spPr>
        <p:txBody>
          <a:bodyPr anchor="ctr">
            <a:normAutofit/>
          </a:bodyPr>
          <a:lstStyle>
            <a:lvl1pPr algn="l">
              <a:defRPr sz="2800">
                <a:solidFill>
                  <a:schemeClr val="tx2"/>
                </a:solidFill>
              </a:defRPr>
            </a:lvl1pPr>
          </a:lstStyle>
          <a:p>
            <a:r>
              <a:rPr lang="en-US"/>
              <a:t>Heading</a:t>
            </a:r>
          </a:p>
        </p:txBody>
      </p:sp>
      <p:sp>
        <p:nvSpPr>
          <p:cNvPr id="9" name="Text Placeholder 2">
            <a:extLst>
              <a:ext uri="{FF2B5EF4-FFF2-40B4-BE49-F238E27FC236}">
                <a16:creationId xmlns:a16="http://schemas.microsoft.com/office/drawing/2014/main" id="{84A7AEDA-6F1D-44FB-A05E-5E56077F5D75}"/>
              </a:ext>
            </a:extLst>
          </p:cNvPr>
          <p:cNvSpPr>
            <a:spLocks noGrp="1"/>
          </p:cNvSpPr>
          <p:nvPr>
            <p:ph type="body" idx="13" hasCustomPrompt="1"/>
          </p:nvPr>
        </p:nvSpPr>
        <p:spPr>
          <a:xfrm>
            <a:off x="361509" y="826821"/>
            <a:ext cx="11217717"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3" name="Picture 12" descr="Logo&#10;&#10;Description automatically generated with low confidence">
            <a:extLst>
              <a:ext uri="{FF2B5EF4-FFF2-40B4-BE49-F238E27FC236}">
                <a16:creationId xmlns:a16="http://schemas.microsoft.com/office/drawing/2014/main" id="{837EE0A1-B02D-4B36-B14E-7596A7A53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24500757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680" y="782621"/>
            <a:ext cx="11216640" cy="757255"/>
          </a:xfrm>
        </p:spPr>
        <p:txBody>
          <a:bodyPr>
            <a:noAutofit/>
          </a:bodyPr>
          <a:lstStyle>
            <a:lvl1pPr marL="0" indent="0">
              <a:buNone/>
              <a:defRPr sz="1800" b="0">
                <a:solidFill>
                  <a:srgbClr val="575757"/>
                </a:solidFill>
              </a:defRPr>
            </a:lvl1pPr>
          </a:lstStyle>
          <a:p>
            <a:r>
              <a:rPr lang="en-US" sz="1800">
                <a:solidFill>
                  <a:prstClr val="white">
                    <a:lumMod val="50000"/>
                  </a:prstClr>
                </a:solidFill>
                <a:ea typeface="Verdana" panose="020B0604030504040204" pitchFamily="34" charset="0"/>
              </a:rPr>
              <a:t>Strapline</a:t>
            </a:r>
          </a:p>
        </p:txBody>
      </p:sp>
      <p:sp>
        <p:nvSpPr>
          <p:cNvPr id="14" name="Title Placeholder 1"/>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3" name="Text Placeholder 2"/>
          <p:cNvSpPr>
            <a:spLocks noGrp="1"/>
          </p:cNvSpPr>
          <p:nvPr>
            <p:ph type="body" sz="quarter" idx="14"/>
          </p:nvPr>
        </p:nvSpPr>
        <p:spPr>
          <a:xfrm>
            <a:off x="487680" y="1611313"/>
            <a:ext cx="11216640" cy="473429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42F9707-D0E1-48F2-BFB3-6153ACE3EBF9}"/>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pic>
        <p:nvPicPr>
          <p:cNvPr id="2" name="Picture 1" descr="Logo&#10;&#10;Description automatically generated with low confidence">
            <a:extLst>
              <a:ext uri="{FF2B5EF4-FFF2-40B4-BE49-F238E27FC236}">
                <a16:creationId xmlns:a16="http://schemas.microsoft.com/office/drawing/2014/main" id="{E6356E33-A2DE-7AC2-C08E-795FE0CFEC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Tree>
    <p:extLst>
      <p:ext uri="{BB962C8B-B14F-4D97-AF65-F5344CB8AC3E}">
        <p14:creationId xmlns:p14="http://schemas.microsoft.com/office/powerpoint/2010/main" val="19762841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Heading, Strapline, Text Box">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02ECF26F-D1E0-42D1-A91D-96017C2B7885}"/>
              </a:ext>
            </a:extLst>
          </p:cNvPr>
          <p:cNvSpPr>
            <a:spLocks noGrp="1"/>
          </p:cNvSpPr>
          <p:nvPr>
            <p:ph type="body" sz="quarter" idx="13" hasCustomPrompt="1"/>
          </p:nvPr>
        </p:nvSpPr>
        <p:spPr>
          <a:xfrm>
            <a:off x="487680" y="782621"/>
            <a:ext cx="11216640" cy="757255"/>
          </a:xfrm>
        </p:spPr>
        <p:txBody>
          <a:bodyPr>
            <a:noAutofit/>
          </a:bodyPr>
          <a:lstStyle>
            <a:lvl1pPr marL="0" indent="0">
              <a:buNone/>
              <a:defRPr sz="1600" b="0">
                <a:solidFill>
                  <a:schemeClr val="bg1">
                    <a:lumMod val="50000"/>
                  </a:schemeClr>
                </a:solidFill>
              </a:defRPr>
            </a:lvl1pPr>
          </a:lstStyle>
          <a:p>
            <a:pPr lvl="0"/>
            <a:r>
              <a:rPr lang="en-US"/>
              <a:t>Click to add subtitle</a:t>
            </a:r>
          </a:p>
        </p:txBody>
      </p:sp>
      <p:sp>
        <p:nvSpPr>
          <p:cNvPr id="7" name="Title Placeholder 1">
            <a:extLst>
              <a:ext uri="{FF2B5EF4-FFF2-40B4-BE49-F238E27FC236}">
                <a16:creationId xmlns:a16="http://schemas.microsoft.com/office/drawing/2014/main" id="{98D50E14-F580-4690-B041-B5F921583CD2}"/>
              </a:ext>
            </a:extLst>
          </p:cNvPr>
          <p:cNvSpPr>
            <a:spLocks noGrp="1"/>
          </p:cNvSpPr>
          <p:nvPr>
            <p:ph type="title" hasCustomPrompt="1"/>
          </p:nvPr>
        </p:nvSpPr>
        <p:spPr>
          <a:xfrm>
            <a:off x="487680" y="295683"/>
            <a:ext cx="1121664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5" name="Slide Number Placeholder 5">
            <a:extLst>
              <a:ext uri="{FF2B5EF4-FFF2-40B4-BE49-F238E27FC236}">
                <a16:creationId xmlns:a16="http://schemas.microsoft.com/office/drawing/2014/main" id="{1D160CF7-D808-4D6E-925E-3E3B54B82DB8}"/>
              </a:ext>
            </a:extLst>
          </p:cNvPr>
          <p:cNvSpPr>
            <a:spLocks noGrp="1"/>
          </p:cNvSpPr>
          <p:nvPr>
            <p:ph type="sldNum" sz="quarter" idx="4"/>
          </p:nvPr>
        </p:nvSpPr>
        <p:spPr>
          <a:xfrm>
            <a:off x="11239499"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pic>
        <p:nvPicPr>
          <p:cNvPr id="2" name="Picture 1" descr="Logo&#10;&#10;Description automatically generated with low confidence">
            <a:extLst>
              <a:ext uri="{FF2B5EF4-FFF2-40B4-BE49-F238E27FC236}">
                <a16:creationId xmlns:a16="http://schemas.microsoft.com/office/drawing/2014/main" id="{1D1B4026-4B0C-7E01-E4FE-63C3FF89E3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
        <p:nvSpPr>
          <p:cNvPr id="4" name="TextBox 3">
            <a:extLst>
              <a:ext uri="{FF2B5EF4-FFF2-40B4-BE49-F238E27FC236}">
                <a16:creationId xmlns:a16="http://schemas.microsoft.com/office/drawing/2014/main" id="{210F453B-B64A-7D5A-5D01-BF00CD39F42C}"/>
              </a:ext>
            </a:extLst>
          </p:cNvPr>
          <p:cNvSpPr txBox="1"/>
          <p:nvPr userDrawn="1"/>
        </p:nvSpPr>
        <p:spPr>
          <a:xfrm>
            <a:off x="7517330" y="6593305"/>
            <a:ext cx="4497405" cy="215444"/>
          </a:xfrm>
          <a:prstGeom prst="rect">
            <a:avLst/>
          </a:prstGeom>
          <a:noFill/>
        </p:spPr>
        <p:txBody>
          <a:bodyPr wrap="square">
            <a:spAutoFit/>
          </a:bodyPr>
          <a:lstStyle/>
          <a:p>
            <a:pPr algn="r"/>
            <a:r>
              <a:rPr lang="en-US" sz="800" i="1">
                <a:solidFill>
                  <a:srgbClr val="000000"/>
                </a:solidFill>
                <a:effectLst/>
                <a:latin typeface="Joan"/>
                <a:ea typeface="Calibri" panose="020F0502020204030204" pitchFamily="34" charset="0"/>
              </a:rPr>
              <a:t>This presentation was updated on 2/13/2025 to reflect the latest CAC Program requirements. </a:t>
            </a:r>
            <a:endParaRPr lang="en-US" sz="800" i="1">
              <a:latin typeface="Joan"/>
            </a:endParaRPr>
          </a:p>
        </p:txBody>
      </p:sp>
    </p:spTree>
    <p:extLst>
      <p:ext uri="{BB962C8B-B14F-4D97-AF65-F5344CB8AC3E}">
        <p14:creationId xmlns:p14="http://schemas.microsoft.com/office/powerpoint/2010/main" val="95352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FA18-AE9D-4902-9271-8973B1F33AE0}"/>
              </a:ext>
            </a:extLst>
          </p:cNvPr>
          <p:cNvSpPr>
            <a:spLocks noGrp="1"/>
          </p:cNvSpPr>
          <p:nvPr>
            <p:ph type="title" hasCustomPrompt="1"/>
          </p:nvPr>
        </p:nvSpPr>
        <p:spPr>
          <a:xfrm>
            <a:off x="361507" y="233915"/>
            <a:ext cx="11447321" cy="578042"/>
          </a:xfrm>
          <a:prstGeom prst="rect">
            <a:avLst/>
          </a:prstGeom>
          <a:ln>
            <a:noFill/>
          </a:ln>
        </p:spPr>
        <p:txBody>
          <a:bodyPr anchor="ctr"/>
          <a:lstStyle>
            <a:lvl1pPr>
              <a:defRPr>
                <a:solidFill>
                  <a:schemeClr val="tx2"/>
                </a:solidFill>
              </a:defRPr>
            </a:lvl1pPr>
          </a:lstStyle>
          <a:p>
            <a:r>
              <a:rPr lang="en-US"/>
              <a:t>Heading</a:t>
            </a:r>
          </a:p>
        </p:txBody>
      </p:sp>
      <p:sp>
        <p:nvSpPr>
          <p:cNvPr id="3" name="Text Placeholder 2">
            <a:extLst>
              <a:ext uri="{FF2B5EF4-FFF2-40B4-BE49-F238E27FC236}">
                <a16:creationId xmlns:a16="http://schemas.microsoft.com/office/drawing/2014/main" id="{3EA03639-C702-44FD-BEA5-47378CBEF6E9}"/>
              </a:ext>
            </a:extLst>
          </p:cNvPr>
          <p:cNvSpPr>
            <a:spLocks noGrp="1"/>
          </p:cNvSpPr>
          <p:nvPr>
            <p:ph type="body" idx="1" hasCustomPrompt="1"/>
          </p:nvPr>
        </p:nvSpPr>
        <p:spPr>
          <a:xfrm>
            <a:off x="397328" y="1536700"/>
            <a:ext cx="5594349"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a:extLst>
              <a:ext uri="{FF2B5EF4-FFF2-40B4-BE49-F238E27FC236}">
                <a16:creationId xmlns:a16="http://schemas.microsoft.com/office/drawing/2014/main" id="{531843E6-4DA1-47C2-B2FF-2B973E64D27F}"/>
              </a:ext>
            </a:extLst>
          </p:cNvPr>
          <p:cNvSpPr>
            <a:spLocks noGrp="1"/>
          </p:cNvSpPr>
          <p:nvPr>
            <p:ph sz="half" idx="2"/>
          </p:nvPr>
        </p:nvSpPr>
        <p:spPr>
          <a:xfrm>
            <a:off x="397328" y="2059153"/>
            <a:ext cx="5558529" cy="3693947"/>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903515-9046-4861-ACB8-1231EC9EC1F2}"/>
              </a:ext>
            </a:extLst>
          </p:cNvPr>
          <p:cNvSpPr>
            <a:spLocks noGrp="1"/>
          </p:cNvSpPr>
          <p:nvPr>
            <p:ph type="body" sz="quarter" idx="3" hasCustomPrompt="1"/>
          </p:nvPr>
        </p:nvSpPr>
        <p:spPr>
          <a:xfrm>
            <a:off x="6214480" y="1536699"/>
            <a:ext cx="5594350" cy="367970"/>
          </a:xfrm>
          <a:solidFill>
            <a:schemeClr val="tx2"/>
          </a:solidFill>
        </p:spPr>
        <p:txBody>
          <a:bodyPr anchor="ctr">
            <a:normAutofit/>
          </a:bodyPr>
          <a:lstStyle>
            <a:lvl1pPr marL="0" indent="0" algn="ctr">
              <a:buNone/>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a:extLst>
              <a:ext uri="{FF2B5EF4-FFF2-40B4-BE49-F238E27FC236}">
                <a16:creationId xmlns:a16="http://schemas.microsoft.com/office/drawing/2014/main" id="{7AAC1E8E-96C2-4EAA-AD07-A8C189DA3F4B}"/>
              </a:ext>
            </a:extLst>
          </p:cNvPr>
          <p:cNvSpPr>
            <a:spLocks noGrp="1"/>
          </p:cNvSpPr>
          <p:nvPr>
            <p:ph sz="quarter" idx="4"/>
          </p:nvPr>
        </p:nvSpPr>
        <p:spPr>
          <a:xfrm>
            <a:off x="6214480" y="2059153"/>
            <a:ext cx="5594349" cy="3693946"/>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A8D258D6-A8C4-4C74-9E85-66552325C294}"/>
              </a:ext>
            </a:extLst>
          </p:cNvPr>
          <p:cNvSpPr>
            <a:spLocks noGrp="1"/>
          </p:cNvSpPr>
          <p:nvPr>
            <p:ph type="sldNum" sz="quarter" idx="10"/>
          </p:nvPr>
        </p:nvSpPr>
        <p:spPr>
          <a:xfrm>
            <a:off x="11239500" y="6128994"/>
            <a:ext cx="508001" cy="351261"/>
          </a:xfrm>
          <a:prstGeom prst="rect">
            <a:avLst/>
          </a:prstGeom>
        </p:spPr>
        <p:txBody>
          <a:bodyPr/>
          <a:lstStyle>
            <a:lvl1pPr>
              <a:defRPr>
                <a:solidFill>
                  <a:schemeClr val="tx2"/>
                </a:solidFill>
              </a:defRPr>
            </a:lvl1pPr>
          </a:lstStyle>
          <a:p>
            <a:fld id="{54089F9B-2F52-48C4-B339-18B0ED72EF5E}" type="slidenum">
              <a:rPr lang="en-US" smtClean="0"/>
              <a:pPr/>
              <a:t>‹#›</a:t>
            </a:fld>
            <a:endParaRPr lang="en-US"/>
          </a:p>
        </p:txBody>
      </p:sp>
      <p:sp>
        <p:nvSpPr>
          <p:cNvPr id="15" name="Date Placeholder 3">
            <a:extLst>
              <a:ext uri="{FF2B5EF4-FFF2-40B4-BE49-F238E27FC236}">
                <a16:creationId xmlns:a16="http://schemas.microsoft.com/office/drawing/2014/main" id="{E4861C9B-1AD6-4660-8E38-3BB35949C372}"/>
              </a:ext>
            </a:extLst>
          </p:cNvPr>
          <p:cNvSpPr>
            <a:spLocks noGrp="1"/>
          </p:cNvSpPr>
          <p:nvPr>
            <p:ph type="dt" sz="half" idx="11"/>
          </p:nvPr>
        </p:nvSpPr>
        <p:spPr>
          <a:xfrm>
            <a:off x="8749438" y="6122062"/>
            <a:ext cx="1930854" cy="358193"/>
          </a:xfrm>
          <a:prstGeom prst="rect">
            <a:avLst/>
          </a:prstGeom>
        </p:spPr>
        <p:txBody>
          <a:bodyPr vert="horz" lIns="91440" tIns="45720" rIns="91440" bIns="45720" rtlCol="0" anchor="ctr"/>
          <a:lstStyle>
            <a:lvl1pPr algn="l">
              <a:defRPr sz="1200">
                <a:solidFill>
                  <a:schemeClr val="tx1">
                    <a:tint val="75000"/>
                  </a:schemeClr>
                </a:solidFill>
              </a:defRPr>
            </a:lvl1pPr>
          </a:lstStyle>
          <a:p>
            <a:fld id="{A4B52D3C-6B14-4DA0-8751-5E306C6103EB}" type="datetime1">
              <a:rPr lang="en-US" smtClean="0"/>
              <a:t>2/13/2025</a:t>
            </a:fld>
            <a:endParaRPr lang="en-US"/>
          </a:p>
        </p:txBody>
      </p:sp>
      <p:sp>
        <p:nvSpPr>
          <p:cNvPr id="16" name="Footer Placeholder 4">
            <a:extLst>
              <a:ext uri="{FF2B5EF4-FFF2-40B4-BE49-F238E27FC236}">
                <a16:creationId xmlns:a16="http://schemas.microsoft.com/office/drawing/2014/main" id="{DB08D536-DACE-419D-98D0-361C8A85C77C}"/>
              </a:ext>
            </a:extLst>
          </p:cNvPr>
          <p:cNvSpPr>
            <a:spLocks noGrp="1"/>
          </p:cNvSpPr>
          <p:nvPr>
            <p:ph type="ftr" sz="quarter" idx="12"/>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Text Placeholder 2">
            <a:extLst>
              <a:ext uri="{FF2B5EF4-FFF2-40B4-BE49-F238E27FC236}">
                <a16:creationId xmlns:a16="http://schemas.microsoft.com/office/drawing/2014/main" id="{682CAE04-71B6-4C65-BB1A-441F0A629A9E}"/>
              </a:ext>
            </a:extLst>
          </p:cNvPr>
          <p:cNvSpPr>
            <a:spLocks noGrp="1"/>
          </p:cNvSpPr>
          <p:nvPr>
            <p:ph type="body" idx="13" hasCustomPrompt="1"/>
          </p:nvPr>
        </p:nvSpPr>
        <p:spPr>
          <a:xfrm>
            <a:off x="361509" y="826822"/>
            <a:ext cx="11447319" cy="481279"/>
          </a:xfrm>
          <a:noFill/>
          <a:ln>
            <a:noFill/>
          </a:ln>
        </p:spPr>
        <p:txBody>
          <a:bodyPr anchor="t">
            <a:noAutofit/>
          </a:bodyPr>
          <a:lstStyle>
            <a:lvl1pPr marL="0" indent="0" algn="l">
              <a:buNone/>
              <a:defRPr sz="1600" b="0" i="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Strapline</a:t>
            </a:r>
          </a:p>
        </p:txBody>
      </p:sp>
      <p:pic>
        <p:nvPicPr>
          <p:cNvPr id="13" name="Picture 12" descr="Logo&#10;&#10;Description automatically generated with low confidence">
            <a:extLst>
              <a:ext uri="{FF2B5EF4-FFF2-40B4-BE49-F238E27FC236}">
                <a16:creationId xmlns:a16="http://schemas.microsoft.com/office/drawing/2014/main" id="{28CC45D4-9C5E-4B3E-B8A8-532994A9E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81000" y="6122062"/>
            <a:ext cx="2346960" cy="367969"/>
          </a:xfrm>
          <a:prstGeom prst="rect">
            <a:avLst/>
          </a:prstGeom>
        </p:spPr>
      </p:pic>
    </p:spTree>
    <p:extLst>
      <p:ext uri="{BB962C8B-B14F-4D97-AF65-F5344CB8AC3E}">
        <p14:creationId xmlns:p14="http://schemas.microsoft.com/office/powerpoint/2010/main" val="197202999"/>
      </p:ext>
    </p:extLst>
  </p:cSld>
  <p:clrMapOvr>
    <a:masterClrMapping/>
  </p:clrMapOvr>
  <p:extLst>
    <p:ext uri="{DCECCB84-F9BA-43D5-87BE-67443E8EF086}">
      <p15:sldGuideLst xmlns:p15="http://schemas.microsoft.com/office/powerpoint/2012/main">
        <p15:guide id="1" orient="horz" pos="528">
          <p15:clr>
            <a:srgbClr val="C35EA4"/>
          </p15:clr>
        </p15:guide>
        <p15:guide id="2" orient="horz" pos="696">
          <p15:clr>
            <a:srgbClr val="C35EA4"/>
          </p15:clr>
        </p15:guide>
        <p15:guide id="3" orient="horz" pos="14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0.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oleObject" Target="../embeddings/oleObject1.bin"/><Relationship Id="rId2" Type="http://schemas.openxmlformats.org/officeDocument/2006/relationships/slideLayout" Target="../slideLayouts/slideLayout20.xml"/><Relationship Id="rId16" Type="http://schemas.openxmlformats.org/officeDocument/2006/relationships/tags" Target="../tags/tag1.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A5702-C043-4B9B-BAA0-D0C8698DB2E3}"/>
              </a:ext>
            </a:extLst>
          </p:cNvPr>
          <p:cNvSpPr>
            <a:spLocks noGrp="1"/>
          </p:cNvSpPr>
          <p:nvPr>
            <p:ph type="title"/>
          </p:nvPr>
        </p:nvSpPr>
        <p:spPr>
          <a:xfrm>
            <a:off x="361508" y="233915"/>
            <a:ext cx="11413671" cy="578042"/>
          </a:xfrm>
          <a:prstGeom prst="rect">
            <a:avLst/>
          </a:prstGeom>
        </p:spPr>
        <p:txBody>
          <a:bodyPr vert="horz" lIns="91440" tIns="45720" rIns="91440" bIns="45720" rtlCol="0" anchor="b">
            <a:normAutofit/>
          </a:bodyPr>
          <a:lstStyle/>
          <a:p>
            <a:r>
              <a:rPr lang="en-US"/>
              <a:t>Heading</a:t>
            </a:r>
          </a:p>
        </p:txBody>
      </p:sp>
      <p:sp>
        <p:nvSpPr>
          <p:cNvPr id="3" name="Text Placeholder 2">
            <a:extLst>
              <a:ext uri="{FF2B5EF4-FFF2-40B4-BE49-F238E27FC236}">
                <a16:creationId xmlns:a16="http://schemas.microsoft.com/office/drawing/2014/main" id="{45F648E6-38B2-463B-9550-E09905CD6EAA}"/>
              </a:ext>
            </a:extLst>
          </p:cNvPr>
          <p:cNvSpPr>
            <a:spLocks noGrp="1"/>
          </p:cNvSpPr>
          <p:nvPr>
            <p:ph type="body" idx="1"/>
          </p:nvPr>
        </p:nvSpPr>
        <p:spPr>
          <a:xfrm>
            <a:off x="397329" y="1361661"/>
            <a:ext cx="11413671" cy="4391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FF063928-1F84-497D-B40D-C6145D130414}"/>
              </a:ext>
            </a:extLst>
          </p:cNvPr>
          <p:cNvSpPr>
            <a:spLocks noGrp="1"/>
          </p:cNvSpPr>
          <p:nvPr>
            <p:ph type="sldNum" sz="quarter" idx="4"/>
          </p:nvPr>
        </p:nvSpPr>
        <p:spPr>
          <a:xfrm>
            <a:off x="11188700" y="6128994"/>
            <a:ext cx="622300" cy="351261"/>
          </a:xfrm>
          <a:prstGeom prst="rect">
            <a:avLst/>
          </a:prstGeom>
        </p:spPr>
        <p:txBody>
          <a:bodyPr/>
          <a:lstStyle>
            <a:lvl1pPr>
              <a:defRPr>
                <a:solidFill>
                  <a:schemeClr val="tx2"/>
                </a:solidFill>
                <a:latin typeface="Verdana" panose="020B0604030504040204" pitchFamily="34" charset="0"/>
                <a:ea typeface="Verdana" panose="020B0604030504040204" pitchFamily="34" charset="0"/>
              </a:defRPr>
            </a:lvl1pPr>
          </a:lstStyle>
          <a:p>
            <a:fld id="{54089F9B-2F52-48C4-B339-18B0ED72EF5E}" type="slidenum">
              <a:rPr lang="en-US" smtClean="0"/>
              <a:pPr/>
              <a:t>‹#›</a:t>
            </a:fld>
            <a:endParaRPr lang="en-US"/>
          </a:p>
        </p:txBody>
      </p:sp>
      <p:sp>
        <p:nvSpPr>
          <p:cNvPr id="13" name="Date Placeholder 3">
            <a:extLst>
              <a:ext uri="{FF2B5EF4-FFF2-40B4-BE49-F238E27FC236}">
                <a16:creationId xmlns:a16="http://schemas.microsoft.com/office/drawing/2014/main" id="{8017F304-C8C7-4C6D-9ACA-AC5E0E5A1476}"/>
              </a:ext>
            </a:extLst>
          </p:cNvPr>
          <p:cNvSpPr>
            <a:spLocks noGrp="1"/>
          </p:cNvSpPr>
          <p:nvPr>
            <p:ph type="dt" sz="half" idx="2"/>
          </p:nvPr>
        </p:nvSpPr>
        <p:spPr>
          <a:xfrm>
            <a:off x="9549442" y="6122062"/>
            <a:ext cx="1130849" cy="358193"/>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087A0BDD-5B3F-4E50-AB0E-DC9B9EAC878B}" type="datetime1">
              <a:rPr lang="en-US" smtClean="0"/>
              <a:t>2/13/2025</a:t>
            </a:fld>
            <a:endParaRPr lang="en-US"/>
          </a:p>
        </p:txBody>
      </p:sp>
      <p:sp>
        <p:nvSpPr>
          <p:cNvPr id="14" name="Footer Placeholder 4">
            <a:extLst>
              <a:ext uri="{FF2B5EF4-FFF2-40B4-BE49-F238E27FC236}">
                <a16:creationId xmlns:a16="http://schemas.microsoft.com/office/drawing/2014/main" id="{A8C7CE7A-C08A-41BA-94ED-F74F60756860}"/>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8" name="AutoShape 3">
            <a:extLst>
              <a:ext uri="{FF2B5EF4-FFF2-40B4-BE49-F238E27FC236}">
                <a16:creationId xmlns:a16="http://schemas.microsoft.com/office/drawing/2014/main" id="{926D0EBF-4952-4D0C-BF53-063D81E554AE}"/>
              </a:ext>
            </a:extLst>
          </p:cNvPr>
          <p:cNvSpPr>
            <a:spLocks noChangeAspect="1" noChangeArrowheads="1" noTextEdit="1"/>
          </p:cNvSpPr>
          <p:nvPr userDrawn="1"/>
        </p:nvSpPr>
        <p:spPr bwMode="auto">
          <a:xfrm>
            <a:off x="3086100" y="1954213"/>
            <a:ext cx="60372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388A1EF6-1E12-4C61-863E-4DE843793615}"/>
              </a:ext>
            </a:extLst>
          </p:cNvPr>
          <p:cNvSpPr>
            <a:spLocks noChangeAspect="1" noChangeArrowheads="1" noTextEdit="1"/>
          </p:cNvSpPr>
          <p:nvPr userDrawn="1"/>
        </p:nvSpPr>
        <p:spPr bwMode="auto">
          <a:xfrm>
            <a:off x="4076700" y="1485900"/>
            <a:ext cx="35512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Logo&#10;&#10;Description automatically generated with low confidence">
            <a:extLst>
              <a:ext uri="{FF2B5EF4-FFF2-40B4-BE49-F238E27FC236}">
                <a16:creationId xmlns:a16="http://schemas.microsoft.com/office/drawing/2014/main" id="{2D3FD272-D44C-46BE-A77D-E7E52656237F}"/>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a:stretch/>
        </p:blipFill>
        <p:spPr>
          <a:xfrm>
            <a:off x="361508" y="6296270"/>
            <a:ext cx="2346960" cy="367969"/>
          </a:xfrm>
          <a:prstGeom prst="rect">
            <a:avLst/>
          </a:prstGeom>
        </p:spPr>
      </p:pic>
    </p:spTree>
    <p:extLst>
      <p:ext uri="{BB962C8B-B14F-4D97-AF65-F5344CB8AC3E}">
        <p14:creationId xmlns:p14="http://schemas.microsoft.com/office/powerpoint/2010/main" val="3729328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4" r:id="rId17"/>
    <p:sldLayoutId id="2147483695" r:id="rId18"/>
  </p:sldLayoutIdLst>
  <p:hf hdr="0" ftr="0" dt="0"/>
  <p:txStyles>
    <p:title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p:titleStyle>
    <p:bodyStyle>
      <a:lvl1pPr marL="233363" indent="-233363" algn="l" defTabSz="914400" rtl="0" eaLnBrk="1" latinLnBrk="0" hangingPunct="1">
        <a:lnSpc>
          <a:spcPct val="90000"/>
        </a:lnSpc>
        <a:spcBef>
          <a:spcPts val="1000"/>
        </a:spcBef>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40">
          <p15:clr>
            <a:srgbClr val="000000"/>
          </p15:clr>
        </p15:guide>
        <p15:guide id="3" pos="240">
          <p15:clr>
            <a:srgbClr val="000000"/>
          </p15:clr>
        </p15:guide>
        <p15:guide id="4" orient="horz" pos="1008">
          <p15:clr>
            <a:srgbClr val="000000"/>
          </p15:clr>
        </p15:guide>
        <p15:guide id="5" orient="horz" pos="1152">
          <p15:clr>
            <a:srgbClr val="000000"/>
          </p15:clr>
        </p15:guide>
        <p15:guide id="6" orient="horz" pos="3624">
          <p15:clr>
            <a:srgbClr val="000000"/>
          </p15:clr>
        </p15:guide>
        <p15:guide id="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6"/>
            </p:custDataLst>
            <p:extLst>
              <p:ext uri="{D42A27DB-BD31-4B8C-83A1-F6EECF244321}">
                <p14:modId xmlns:p14="http://schemas.microsoft.com/office/powerpoint/2010/main" val="17911766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4" name="Object 3" hidden="1"/>
                      <p:cNvPicPr/>
                      <p:nvPr/>
                    </p:nvPicPr>
                    <p:blipFill>
                      <a:blip r:embed="rId18"/>
                      <a:stretch>
                        <a:fillRect/>
                      </a:stretch>
                    </p:blipFill>
                    <p:spPr>
                      <a:xfrm>
                        <a:off x="2118" y="1589"/>
                        <a:ext cx="2116" cy="1587"/>
                      </a:xfrm>
                      <a:prstGeom prst="rect">
                        <a:avLst/>
                      </a:prstGeom>
                    </p:spPr>
                  </p:pic>
                </p:oleObj>
              </mc:Fallback>
            </mc:AlternateContent>
          </a:graphicData>
        </a:graphic>
      </p:graphicFrame>
      <p:sp>
        <p:nvSpPr>
          <p:cNvPr id="19" name="Text Placeholder 18"/>
          <p:cNvSpPr>
            <a:spLocks noGrp="1"/>
          </p:cNvSpPr>
          <p:nvPr>
            <p:ph type="body" idx="1"/>
          </p:nvPr>
        </p:nvSpPr>
        <p:spPr>
          <a:xfrm>
            <a:off x="347662" y="1449628"/>
            <a:ext cx="11188700" cy="4716462"/>
          </a:xfrm>
          <a:prstGeom prst="rect">
            <a:avLst/>
          </a:prstGeom>
        </p:spPr>
        <p:txBody>
          <a:bodyPr vert="horz" lIns="0" tIns="0" rIns="0" bIns="0" rtlCol="0">
            <a:noAutofit/>
          </a:bodyPr>
          <a:lstStyle/>
          <a:p>
            <a:pPr lvl="0"/>
            <a:r>
              <a:rPr lang="en-US" noProof="0"/>
              <a:t>Edit Master text styles</a:t>
            </a:r>
          </a:p>
          <a:p>
            <a:pPr marL="628650" marR="0" lvl="1" indent="-17145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AC69">
                    <a:lumMod val="10000"/>
                  </a:srgbClr>
                </a:solidFill>
                <a:effectLst/>
                <a:uLnTx/>
                <a:uFillTx/>
                <a:latin typeface="Verdana"/>
                <a:ea typeface="Verdana" panose="020B0604030504040204" pitchFamily="34" charset="0"/>
                <a:cs typeface="+mn-cs"/>
              </a:rPr>
              <a:t>Second level</a:t>
            </a:r>
          </a:p>
          <a:p>
            <a:pPr marL="1085850" marR="0" lvl="2" indent="-17145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a:ln>
                  <a:noFill/>
                </a:ln>
                <a:solidFill>
                  <a:srgbClr val="00AC69">
                    <a:lumMod val="10000"/>
                  </a:srgbClr>
                </a:solidFill>
                <a:effectLst/>
                <a:uLnTx/>
                <a:uFillTx/>
                <a:latin typeface="Verdana"/>
                <a:ea typeface="+mn-ea"/>
                <a:cs typeface="+mn-cs"/>
              </a:rPr>
              <a:t>Third level</a:t>
            </a:r>
          </a:p>
          <a:p>
            <a:pPr marL="1543050" marR="0" lvl="3" indent="-17145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00AC69">
                    <a:lumMod val="10000"/>
                  </a:srgbClr>
                </a:solidFill>
                <a:effectLst/>
                <a:uLnTx/>
                <a:uFillTx/>
                <a:latin typeface="Verdana"/>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Pct val="100000"/>
              <a:buFont typeface="Verdana" panose="020B0604030504040204" pitchFamily="34" charset="0"/>
              <a:buChar char="−"/>
              <a:tabLst/>
              <a:defRPr/>
            </a:pPr>
            <a:r>
              <a:rPr kumimoji="0" lang="en-US" sz="1200" b="0" i="0" u="none" strike="noStrike" kern="1200" cap="none" spc="0" normalizeH="0" baseline="0" noProof="0">
                <a:ln>
                  <a:noFill/>
                </a:ln>
                <a:solidFill>
                  <a:srgbClr val="00AC69">
                    <a:lumMod val="10000"/>
                  </a:srgbClr>
                </a:solidFill>
                <a:effectLst/>
                <a:uLnTx/>
                <a:uFillTx/>
                <a:latin typeface="Verdana"/>
                <a:ea typeface="+mn-ea"/>
                <a:cs typeface="+mn-cs"/>
              </a:rPr>
              <a:t>Fifth level</a:t>
            </a:r>
          </a:p>
          <a:p>
            <a:pPr lvl="0"/>
            <a:endParaRPr lang="en-US" noProof="0"/>
          </a:p>
        </p:txBody>
      </p:sp>
      <p:sp>
        <p:nvSpPr>
          <p:cNvPr id="6" name="TextBox 5">
            <a:extLst>
              <a:ext uri="{FF2B5EF4-FFF2-40B4-BE49-F238E27FC236}">
                <a16:creationId xmlns:a16="http://schemas.microsoft.com/office/drawing/2014/main" id="{EB75FBB1-BFDF-4A5B-A931-949A6FA685A4}"/>
              </a:ext>
            </a:extLst>
          </p:cNvPr>
          <p:cNvSpPr txBox="1"/>
          <p:nvPr userDrawn="1"/>
        </p:nvSpPr>
        <p:spPr>
          <a:xfrm>
            <a:off x="11382377" y="6583681"/>
            <a:ext cx="307975"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
        <p:nvSpPr>
          <p:cNvPr id="7" name="TextBox 6"/>
          <p:cNvSpPr txBox="1"/>
          <p:nvPr userDrawn="1"/>
        </p:nvSpPr>
        <p:spPr>
          <a:xfrm>
            <a:off x="9651825" y="35131"/>
            <a:ext cx="2479790" cy="138022"/>
          </a:xfrm>
          <a:prstGeom prst="rect">
            <a:avLst/>
          </a:prstGeom>
          <a:noFill/>
        </p:spPr>
        <p:txBody>
          <a:bodyPr vert="horz" wrap="square" lIns="0" tIns="0" rIns="0" bIns="0" rtlCol="0">
            <a:spAutoFit/>
          </a:bodyPr>
          <a:lstStyle>
            <a:defPPr>
              <a:defRPr lang="en-US"/>
            </a:defPPr>
            <a:lvl1pPr algn="ctr">
              <a:spcBef>
                <a:spcPts val="200"/>
              </a:spcBef>
              <a:buSzPct val="100000"/>
              <a:defRPr sz="900" i="1">
                <a:solidFill>
                  <a:schemeClr val="tx1">
                    <a:lumMod val="50000"/>
                    <a:lumOff val="50000"/>
                  </a:schemeClr>
                </a:solidFill>
                <a:latin typeface="Verdana" panose="020B0604030504040204" pitchFamily="34" charset="0"/>
                <a:ea typeface="Verdana" panose="020B0604030504040204" pitchFamily="34" charset="0"/>
              </a:defRPr>
            </a:lvl1pPr>
          </a:lstStyle>
          <a:p>
            <a:pPr lvl="0" algn="just"/>
            <a:r>
              <a:rPr lang="en-US" sz="900"/>
              <a:t>DRAFT FOR DISCUSSION PURPOSES ONLY</a:t>
            </a:r>
          </a:p>
        </p:txBody>
      </p:sp>
      <p:sp>
        <p:nvSpPr>
          <p:cNvPr id="3" name="Title Placeholder 2">
            <a:extLst>
              <a:ext uri="{FF2B5EF4-FFF2-40B4-BE49-F238E27FC236}">
                <a16:creationId xmlns:a16="http://schemas.microsoft.com/office/drawing/2014/main" id="{2F3A13BF-A64A-4FD5-B30C-29F07E7E3EDD}"/>
              </a:ext>
            </a:extLst>
          </p:cNvPr>
          <p:cNvSpPr>
            <a:spLocks noGrp="1"/>
          </p:cNvSpPr>
          <p:nvPr>
            <p:ph type="title"/>
          </p:nvPr>
        </p:nvSpPr>
        <p:spPr>
          <a:xfrm>
            <a:off x="347663" y="295684"/>
            <a:ext cx="11188700" cy="494465"/>
          </a:xfrm>
          <a:prstGeom prst="rect">
            <a:avLst/>
          </a:prstGeom>
        </p:spPr>
        <p:txBody>
          <a:bodyPr vert="horz" lIns="91440" tIns="45720" rIns="91440" bIns="45720" rtlCol="0" anchor="ctr">
            <a:noAutofit/>
          </a:bodyPr>
          <a:lstStyle/>
          <a:p>
            <a:r>
              <a:rPr lang="en-US"/>
              <a:t>Click to edit Master title style</a:t>
            </a:r>
          </a:p>
        </p:txBody>
      </p:sp>
      <p:pic>
        <p:nvPicPr>
          <p:cNvPr id="9" name="Picture 8" descr="Logo&#10;&#10;Description automatically generated with low confidence">
            <a:extLst>
              <a:ext uri="{FF2B5EF4-FFF2-40B4-BE49-F238E27FC236}">
                <a16:creationId xmlns:a16="http://schemas.microsoft.com/office/drawing/2014/main" id="{D1626323-45A7-425A-A263-216417A3F61F}"/>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a:stretch/>
        </p:blipFill>
        <p:spPr>
          <a:xfrm>
            <a:off x="462337" y="6420196"/>
            <a:ext cx="2346960" cy="367969"/>
          </a:xfrm>
          <a:prstGeom prst="rect">
            <a:avLst/>
          </a:prstGeom>
        </p:spPr>
      </p:pic>
    </p:spTree>
    <p:extLst>
      <p:ext uri="{BB962C8B-B14F-4D97-AF65-F5344CB8AC3E}">
        <p14:creationId xmlns:p14="http://schemas.microsoft.com/office/powerpoint/2010/main" val="17901959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457200" indent="0" algn="l" defTabSz="914400" rtl="0" eaLnBrk="1" latinLnBrk="0" hangingPunct="1">
        <a:spcBef>
          <a:spcPts val="0"/>
        </a:spcBef>
        <a:spcAft>
          <a:spcPts val="1000"/>
        </a:spcAft>
        <a:buClrTx/>
        <a:buSzPct val="100000"/>
        <a:buFont typeface="Arial" panose="020B0604020202020204" pitchFamily="34" charset="0"/>
        <a:buNone/>
        <a:defRPr lang="en-US" sz="1200" b="0" kern="1200" dirty="0" smtClean="0">
          <a:solidFill>
            <a:schemeClr val="tx1"/>
          </a:solidFill>
          <a:latin typeface="+mn-lt"/>
          <a:ea typeface="+mn-ea"/>
          <a:cs typeface="+mn-cs"/>
        </a:defRPr>
      </a:lvl2pPr>
      <a:lvl3pPr marL="323850" indent="-17145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04800" indent="0" algn="l" defTabSz="914400" rtl="0" eaLnBrk="1" latinLnBrk="0" hangingPunct="1">
        <a:spcBef>
          <a:spcPts val="0"/>
        </a:spcBef>
        <a:spcAft>
          <a:spcPts val="1000"/>
        </a:spcAft>
        <a:buClrTx/>
        <a:buSzPct val="100000"/>
        <a:buFont typeface="Arial" panose="020B0604020202020204" pitchFamily="34" charset="0"/>
        <a:buNone/>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orient="horz" pos="2160">
          <p15:clr>
            <a:srgbClr val="F26B43"/>
          </p15:clr>
        </p15:guide>
        <p15:guide id="3" orient="horz" pos="4020">
          <p15:clr>
            <a:srgbClr val="F26B43"/>
          </p15:clr>
        </p15:guide>
        <p15:guide id="4" pos="316">
          <p15:clr>
            <a:srgbClr val="F26B43"/>
          </p15:clr>
        </p15:guide>
        <p15:guide id="5" pos="7364">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4961">
          <p15:clr>
            <a:srgbClr val="F26B43"/>
          </p15:clr>
        </p15:guide>
        <p15:guide id="11" orient="horz" pos="236">
          <p15:clr>
            <a:srgbClr val="F26B43"/>
          </p15:clr>
        </p15:guide>
        <p15:guide id="12" pos="1363">
          <p15:clr>
            <a:srgbClr val="F26B43"/>
          </p15:clr>
        </p15:guide>
        <p15:guide id="13" pos="1516">
          <p15:clr>
            <a:srgbClr val="F26B43"/>
          </p15:clr>
        </p15:guide>
        <p15:guide id="14" pos="2560">
          <p15:clr>
            <a:srgbClr val="F26B43"/>
          </p15:clr>
        </p15:guide>
        <p15:guide id="15" pos="2711">
          <p15:clr>
            <a:srgbClr val="F26B43"/>
          </p15:clr>
        </p15:guide>
        <p15:guide id="16" pos="6160">
          <p15:clr>
            <a:srgbClr val="F26B43"/>
          </p15:clr>
        </p15:guide>
        <p15:guide id="17" pos="3764">
          <p15:clr>
            <a:srgbClr val="F26B43"/>
          </p15:clr>
        </p15:guide>
        <p15:guide id="18" pos="3916">
          <p15:clr>
            <a:srgbClr val="F26B43"/>
          </p15:clr>
        </p15:guide>
        <p15:guide id="19" pos="3840">
          <p15:clr>
            <a:srgbClr val="F26B43"/>
          </p15:clr>
        </p15:guide>
        <p15:guide id="20" pos="6312">
          <p15:clr>
            <a:srgbClr val="F26B43"/>
          </p15:clr>
        </p15:guide>
        <p15:guide id="21" orient="horz" pos="1049">
          <p15:clr>
            <a:srgbClr val="F26B43"/>
          </p15:clr>
        </p15:guide>
        <p15:guide id="22" orient="horz" pos="6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A5702-C043-4B9B-BAA0-D0C8698DB2E3}"/>
              </a:ext>
            </a:extLst>
          </p:cNvPr>
          <p:cNvSpPr>
            <a:spLocks noGrp="1"/>
          </p:cNvSpPr>
          <p:nvPr>
            <p:ph type="title"/>
          </p:nvPr>
        </p:nvSpPr>
        <p:spPr>
          <a:xfrm>
            <a:off x="361508" y="233915"/>
            <a:ext cx="11413671" cy="578042"/>
          </a:xfrm>
          <a:prstGeom prst="rect">
            <a:avLst/>
          </a:prstGeom>
        </p:spPr>
        <p:txBody>
          <a:bodyPr vert="horz" lIns="91440" tIns="45720" rIns="91440" bIns="45720" rtlCol="0" anchor="b">
            <a:normAutofit/>
          </a:bodyPr>
          <a:lstStyle/>
          <a:p>
            <a:r>
              <a:rPr lang="en-US"/>
              <a:t>Heading</a:t>
            </a:r>
          </a:p>
        </p:txBody>
      </p:sp>
      <p:sp>
        <p:nvSpPr>
          <p:cNvPr id="3" name="Text Placeholder 2">
            <a:extLst>
              <a:ext uri="{FF2B5EF4-FFF2-40B4-BE49-F238E27FC236}">
                <a16:creationId xmlns:a16="http://schemas.microsoft.com/office/drawing/2014/main" id="{45F648E6-38B2-463B-9550-E09905CD6EAA}"/>
              </a:ext>
            </a:extLst>
          </p:cNvPr>
          <p:cNvSpPr>
            <a:spLocks noGrp="1"/>
          </p:cNvSpPr>
          <p:nvPr>
            <p:ph type="body" idx="1"/>
          </p:nvPr>
        </p:nvSpPr>
        <p:spPr>
          <a:xfrm>
            <a:off x="397329" y="1361661"/>
            <a:ext cx="11413671" cy="4391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8" name="AutoShape 3">
            <a:extLst>
              <a:ext uri="{FF2B5EF4-FFF2-40B4-BE49-F238E27FC236}">
                <a16:creationId xmlns:a16="http://schemas.microsoft.com/office/drawing/2014/main" id="{926D0EBF-4952-4D0C-BF53-063D81E554AE}"/>
              </a:ext>
            </a:extLst>
          </p:cNvPr>
          <p:cNvSpPr>
            <a:spLocks noChangeAspect="1" noChangeArrowheads="1" noTextEdit="1"/>
          </p:cNvSpPr>
          <p:nvPr/>
        </p:nvSpPr>
        <p:spPr bwMode="auto">
          <a:xfrm>
            <a:off x="3086100" y="1954213"/>
            <a:ext cx="60372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388A1EF6-1E12-4C61-863E-4DE843793615}"/>
              </a:ext>
            </a:extLst>
          </p:cNvPr>
          <p:cNvSpPr>
            <a:spLocks noChangeAspect="1" noChangeArrowheads="1" noTextEdit="1"/>
          </p:cNvSpPr>
          <p:nvPr/>
        </p:nvSpPr>
        <p:spPr bwMode="auto">
          <a:xfrm>
            <a:off x="4076700" y="1485900"/>
            <a:ext cx="35512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5">
            <a:extLst>
              <a:ext uri="{FF2B5EF4-FFF2-40B4-BE49-F238E27FC236}">
                <a16:creationId xmlns:a16="http://schemas.microsoft.com/office/drawing/2014/main" id="{C5EA8A14-4B39-9A2C-B1E7-698CAF858097}"/>
              </a:ext>
            </a:extLst>
          </p:cNvPr>
          <p:cNvSpPr>
            <a:spLocks noGrp="1"/>
          </p:cNvSpPr>
          <p:nvPr>
            <p:ph type="sldNum" sz="quarter" idx="4"/>
          </p:nvPr>
        </p:nvSpPr>
        <p:spPr>
          <a:xfrm>
            <a:off x="11229975" y="6356207"/>
            <a:ext cx="622300" cy="351261"/>
          </a:xfrm>
          <a:prstGeom prst="rect">
            <a:avLst/>
          </a:prstGeom>
        </p:spPr>
        <p:txBody>
          <a:bodyPr anchor="ctr"/>
          <a:lstStyle>
            <a:lvl1pPr algn="r">
              <a:defRPr sz="900">
                <a:solidFill>
                  <a:schemeClr val="tx2"/>
                </a:solidFill>
                <a:latin typeface="Verdana" panose="020B0604030504040204" pitchFamily="34" charset="0"/>
                <a:ea typeface="Verdana" panose="020B0604030504040204" pitchFamily="34" charset="0"/>
              </a:defRPr>
            </a:lvl1pPr>
          </a:lstStyle>
          <a:p>
            <a:fld id="{54089F9B-2F52-48C4-B339-18B0ED72EF5E}" type="slidenum">
              <a:rPr lang="en-US" smtClean="0"/>
              <a:pPr/>
              <a:t>‹#›</a:t>
            </a:fld>
            <a:endParaRPr lang="en-US"/>
          </a:p>
        </p:txBody>
      </p:sp>
      <p:sp>
        <p:nvSpPr>
          <p:cNvPr id="9" name="AutoShape 3">
            <a:extLst>
              <a:ext uri="{FF2B5EF4-FFF2-40B4-BE49-F238E27FC236}">
                <a16:creationId xmlns:a16="http://schemas.microsoft.com/office/drawing/2014/main" id="{12870E79-B1B2-0E3D-AFD2-9E9D4C3761D9}"/>
              </a:ext>
            </a:extLst>
          </p:cNvPr>
          <p:cNvSpPr>
            <a:spLocks noChangeAspect="1" noChangeArrowheads="1" noTextEdit="1"/>
          </p:cNvSpPr>
          <p:nvPr/>
        </p:nvSpPr>
        <p:spPr bwMode="auto">
          <a:xfrm>
            <a:off x="3086100" y="1954213"/>
            <a:ext cx="60372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a:extLst>
              <a:ext uri="{FF2B5EF4-FFF2-40B4-BE49-F238E27FC236}">
                <a16:creationId xmlns:a16="http://schemas.microsoft.com/office/drawing/2014/main" id="{2D2AAE19-7E5A-7B18-D0EE-77CC4203EE54}"/>
              </a:ext>
            </a:extLst>
          </p:cNvPr>
          <p:cNvSpPr>
            <a:spLocks noChangeAspect="1" noChangeArrowheads="1" noTextEdit="1"/>
          </p:cNvSpPr>
          <p:nvPr/>
        </p:nvSpPr>
        <p:spPr bwMode="auto">
          <a:xfrm>
            <a:off x="4076700" y="1485900"/>
            <a:ext cx="35512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10;&#10;Description automatically generated with low confidence">
            <a:extLst>
              <a:ext uri="{FF2B5EF4-FFF2-40B4-BE49-F238E27FC236}">
                <a16:creationId xmlns:a16="http://schemas.microsoft.com/office/drawing/2014/main" id="{A3322AC8-54B2-3626-9FB4-7B8B5D27800B}"/>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462337" y="6420196"/>
            <a:ext cx="1805577" cy="283088"/>
          </a:xfrm>
          <a:prstGeom prst="rect">
            <a:avLst/>
          </a:prstGeom>
        </p:spPr>
      </p:pic>
    </p:spTree>
    <p:extLst>
      <p:ext uri="{BB962C8B-B14F-4D97-AF65-F5344CB8AC3E}">
        <p14:creationId xmlns:p14="http://schemas.microsoft.com/office/powerpoint/2010/main" val="18019162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defTabSz="914400" rtl="0" eaLnBrk="1" latinLnBrk="0" hangingPunct="1">
        <a:lnSpc>
          <a:spcPct val="90000"/>
        </a:lnSpc>
        <a:spcBef>
          <a:spcPct val="0"/>
        </a:spcBef>
        <a:buNone/>
        <a:defRPr sz="2800" b="0" i="0" kern="1200" baseline="0">
          <a:solidFill>
            <a:schemeClr val="tx2"/>
          </a:solidFill>
          <a:latin typeface="+mj-lt"/>
          <a:ea typeface="Verdana" panose="020B0604030504040204" pitchFamily="34" charset="0"/>
          <a:cs typeface="+mj-cs"/>
        </a:defRPr>
      </a:lvl1pPr>
    </p:titleStyle>
    <p:bodyStyle>
      <a:lvl1pPr marL="233363" indent="-233363" algn="l" defTabSz="914400" rtl="0" eaLnBrk="1" latinLnBrk="0" hangingPunct="1">
        <a:lnSpc>
          <a:spcPct val="90000"/>
        </a:lnSpc>
        <a:spcBef>
          <a:spcPts val="1000"/>
        </a:spcBef>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7440">
          <p15:clr>
            <a:srgbClr val="000000"/>
          </p15:clr>
        </p15:guide>
        <p15:guide id="10" pos="240">
          <p15:clr>
            <a:srgbClr val="000000"/>
          </p15:clr>
        </p15:guide>
        <p15:guide id="11" orient="horz" pos="1008">
          <p15:clr>
            <a:srgbClr val="000000"/>
          </p15:clr>
        </p15:guide>
        <p15:guide id="12" orient="horz" pos="1152">
          <p15:clr>
            <a:srgbClr val="000000"/>
          </p15:clr>
        </p15:guide>
        <p15:guide id="13" orient="horz" pos="3624">
          <p15:clr>
            <a:srgbClr val="000000"/>
          </p15:clr>
        </p15:guide>
        <p15:guide id="14" pos="3940">
          <p15:clr>
            <a:srgbClr val="F26B43"/>
          </p15:clr>
        </p15:guide>
        <p15:guide id="15" pos="5112">
          <p15:clr>
            <a:srgbClr val="F26B43"/>
          </p15:clr>
        </p15:guide>
        <p15:guide id="16" orient="horz" pos="2160">
          <p15:clr>
            <a:srgbClr val="F26B43"/>
          </p15:clr>
        </p15:guide>
        <p15:guide id="17" orient="horz" pos="4020">
          <p15:clr>
            <a:srgbClr val="F26B43"/>
          </p15:clr>
        </p15:guide>
        <p15:guide id="18" pos="316">
          <p15:clr>
            <a:srgbClr val="F26B43"/>
          </p15:clr>
        </p15:guide>
        <p15:guide id="19" pos="7364">
          <p15:clr>
            <a:srgbClr val="F26B43"/>
          </p15:clr>
        </p15:guide>
        <p15:guide id="20" orient="horz" pos="1071">
          <p15:clr>
            <a:srgbClr val="F26B43"/>
          </p15:clr>
        </p15:guide>
        <p15:guide id="21" orient="horz" pos="200">
          <p15:clr>
            <a:srgbClr val="F26B43"/>
          </p15:clr>
        </p15:guide>
        <p15:guide id="22" orient="horz" pos="4080">
          <p15:clr>
            <a:srgbClr val="F26B43"/>
          </p15:clr>
        </p15:guide>
        <p15:guide id="23" pos="4961">
          <p15:clr>
            <a:srgbClr val="F26B43"/>
          </p15:clr>
        </p15:guide>
        <p15:guide id="24" orient="horz" pos="236">
          <p15:clr>
            <a:srgbClr val="F26B43"/>
          </p15:clr>
        </p15:guide>
        <p15:guide id="25" pos="1363">
          <p15:clr>
            <a:srgbClr val="F26B43"/>
          </p15:clr>
        </p15:guide>
        <p15:guide id="26" pos="1516">
          <p15:clr>
            <a:srgbClr val="F26B43"/>
          </p15:clr>
        </p15:guide>
        <p15:guide id="27" pos="2560">
          <p15:clr>
            <a:srgbClr val="F26B43"/>
          </p15:clr>
        </p15:guide>
        <p15:guide id="28" pos="2711">
          <p15:clr>
            <a:srgbClr val="F26B43"/>
          </p15:clr>
        </p15:guide>
        <p15:guide id="29" pos="6160">
          <p15:clr>
            <a:srgbClr val="F26B43"/>
          </p15:clr>
        </p15:guide>
        <p15:guide id="30" pos="3764">
          <p15:clr>
            <a:srgbClr val="F26B43"/>
          </p15:clr>
        </p15:guide>
        <p15:guide id="31" pos="3916">
          <p15:clr>
            <a:srgbClr val="F26B43"/>
          </p15:clr>
        </p15:guide>
        <p15:guide id="32" pos="3840">
          <p15:clr>
            <a:srgbClr val="F26B43"/>
          </p15:clr>
        </p15:guide>
        <p15:guide id="33" pos="6312">
          <p15:clr>
            <a:srgbClr val="F26B43"/>
          </p15:clr>
        </p15:guide>
        <p15:guide id="34" orient="horz" pos="1049">
          <p15:clr>
            <a:srgbClr val="F26B43"/>
          </p15:clr>
        </p15:guide>
        <p15:guide id="35" orient="horz" pos="6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A5702-C043-4B9B-BAA0-D0C8698DB2E3}"/>
              </a:ext>
            </a:extLst>
          </p:cNvPr>
          <p:cNvSpPr>
            <a:spLocks noGrp="1"/>
          </p:cNvSpPr>
          <p:nvPr>
            <p:ph type="title"/>
          </p:nvPr>
        </p:nvSpPr>
        <p:spPr>
          <a:xfrm>
            <a:off x="361508" y="233915"/>
            <a:ext cx="11413671" cy="578042"/>
          </a:xfrm>
          <a:prstGeom prst="rect">
            <a:avLst/>
          </a:prstGeom>
        </p:spPr>
        <p:txBody>
          <a:bodyPr vert="horz" lIns="91440" tIns="45720" rIns="91440" bIns="45720" rtlCol="0" anchor="b">
            <a:normAutofit/>
          </a:bodyPr>
          <a:lstStyle/>
          <a:p>
            <a:r>
              <a:rPr lang="en-US"/>
              <a:t>Heading</a:t>
            </a:r>
          </a:p>
        </p:txBody>
      </p:sp>
      <p:sp>
        <p:nvSpPr>
          <p:cNvPr id="3" name="Text Placeholder 2">
            <a:extLst>
              <a:ext uri="{FF2B5EF4-FFF2-40B4-BE49-F238E27FC236}">
                <a16:creationId xmlns:a16="http://schemas.microsoft.com/office/drawing/2014/main" id="{45F648E6-38B2-463B-9550-E09905CD6EAA}"/>
              </a:ext>
            </a:extLst>
          </p:cNvPr>
          <p:cNvSpPr>
            <a:spLocks noGrp="1"/>
          </p:cNvSpPr>
          <p:nvPr>
            <p:ph type="body" idx="1"/>
          </p:nvPr>
        </p:nvSpPr>
        <p:spPr>
          <a:xfrm>
            <a:off x="397329" y="1361661"/>
            <a:ext cx="11413671" cy="4391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FF063928-1F84-497D-B40D-C6145D130414}"/>
              </a:ext>
            </a:extLst>
          </p:cNvPr>
          <p:cNvSpPr>
            <a:spLocks noGrp="1"/>
          </p:cNvSpPr>
          <p:nvPr>
            <p:ph type="sldNum" sz="quarter" idx="4"/>
          </p:nvPr>
        </p:nvSpPr>
        <p:spPr>
          <a:xfrm>
            <a:off x="11188700" y="6128994"/>
            <a:ext cx="622300" cy="351261"/>
          </a:xfrm>
          <a:prstGeom prst="rect">
            <a:avLst/>
          </a:prstGeom>
        </p:spPr>
        <p:txBody>
          <a:bodyPr/>
          <a:lstStyle>
            <a:lvl1pPr>
              <a:defRPr>
                <a:solidFill>
                  <a:schemeClr val="tx2"/>
                </a:solidFill>
                <a:latin typeface="Verdana" panose="020B0604030504040204" pitchFamily="34" charset="0"/>
                <a:ea typeface="Verdana" panose="020B0604030504040204" pitchFamily="34" charset="0"/>
              </a:defRPr>
            </a:lvl1pPr>
          </a:lstStyle>
          <a:p>
            <a:fld id="{54089F9B-2F52-48C4-B339-18B0ED72EF5E}" type="slidenum">
              <a:rPr lang="en-US" smtClean="0"/>
              <a:pPr/>
              <a:t>‹#›</a:t>
            </a:fld>
            <a:endParaRPr lang="en-US"/>
          </a:p>
        </p:txBody>
      </p:sp>
      <p:sp>
        <p:nvSpPr>
          <p:cNvPr id="13" name="Date Placeholder 3">
            <a:extLst>
              <a:ext uri="{FF2B5EF4-FFF2-40B4-BE49-F238E27FC236}">
                <a16:creationId xmlns:a16="http://schemas.microsoft.com/office/drawing/2014/main" id="{8017F304-C8C7-4C6D-9ACA-AC5E0E5A1476}"/>
              </a:ext>
            </a:extLst>
          </p:cNvPr>
          <p:cNvSpPr>
            <a:spLocks noGrp="1"/>
          </p:cNvSpPr>
          <p:nvPr>
            <p:ph type="dt" sz="half" idx="2"/>
          </p:nvPr>
        </p:nvSpPr>
        <p:spPr>
          <a:xfrm>
            <a:off x="9549442" y="6122062"/>
            <a:ext cx="1130849" cy="358193"/>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087A0BDD-5B3F-4E50-AB0E-DC9B9EAC878B}" type="datetime1">
              <a:rPr lang="en-US" smtClean="0"/>
              <a:t>2/13/2025</a:t>
            </a:fld>
            <a:endParaRPr lang="en-US"/>
          </a:p>
        </p:txBody>
      </p:sp>
      <p:sp>
        <p:nvSpPr>
          <p:cNvPr id="14" name="Footer Placeholder 4">
            <a:extLst>
              <a:ext uri="{FF2B5EF4-FFF2-40B4-BE49-F238E27FC236}">
                <a16:creationId xmlns:a16="http://schemas.microsoft.com/office/drawing/2014/main" id="{A8C7CE7A-C08A-41BA-94ED-F74F60756860}"/>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8" name="AutoShape 3">
            <a:extLst>
              <a:ext uri="{FF2B5EF4-FFF2-40B4-BE49-F238E27FC236}">
                <a16:creationId xmlns:a16="http://schemas.microsoft.com/office/drawing/2014/main" id="{926D0EBF-4952-4D0C-BF53-063D81E554AE}"/>
              </a:ext>
            </a:extLst>
          </p:cNvPr>
          <p:cNvSpPr>
            <a:spLocks noChangeAspect="1" noChangeArrowheads="1" noTextEdit="1"/>
          </p:cNvSpPr>
          <p:nvPr userDrawn="1"/>
        </p:nvSpPr>
        <p:spPr bwMode="auto">
          <a:xfrm>
            <a:off x="3086100" y="1954213"/>
            <a:ext cx="60372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388A1EF6-1E12-4C61-863E-4DE843793615}"/>
              </a:ext>
            </a:extLst>
          </p:cNvPr>
          <p:cNvSpPr>
            <a:spLocks noChangeAspect="1" noChangeArrowheads="1" noTextEdit="1"/>
          </p:cNvSpPr>
          <p:nvPr userDrawn="1"/>
        </p:nvSpPr>
        <p:spPr bwMode="auto">
          <a:xfrm>
            <a:off x="4076700" y="1485900"/>
            <a:ext cx="35512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55499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hdr="0" ftr="0" dt="0"/>
  <p:txStyles>
    <p:title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p:titleStyle>
    <p:bodyStyle>
      <a:lvl1pPr marL="233363" indent="-233363" algn="l" defTabSz="914400" rtl="0" eaLnBrk="1" latinLnBrk="0" hangingPunct="1">
        <a:lnSpc>
          <a:spcPct val="90000"/>
        </a:lnSpc>
        <a:spcBef>
          <a:spcPts val="1000"/>
        </a:spcBef>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40">
          <p15:clr>
            <a:srgbClr val="000000"/>
          </p15:clr>
        </p15:guide>
        <p15:guide id="3" pos="240">
          <p15:clr>
            <a:srgbClr val="000000"/>
          </p15:clr>
        </p15:guide>
        <p15:guide id="4" orient="horz" pos="1008">
          <p15:clr>
            <a:srgbClr val="000000"/>
          </p15:clr>
        </p15:guide>
        <p15:guide id="5" orient="horz" pos="1152">
          <p15:clr>
            <a:srgbClr val="000000"/>
          </p15:clr>
        </p15:guide>
        <p15:guide id="6" orient="horz" pos="3624">
          <p15:clr>
            <a:srgbClr val="000000"/>
          </p15:clr>
        </p15:guide>
        <p15:guide id="7" pos="3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A5702-C043-4B9B-BAA0-D0C8698DB2E3}"/>
              </a:ext>
            </a:extLst>
          </p:cNvPr>
          <p:cNvSpPr>
            <a:spLocks noGrp="1"/>
          </p:cNvSpPr>
          <p:nvPr>
            <p:ph type="title"/>
          </p:nvPr>
        </p:nvSpPr>
        <p:spPr>
          <a:xfrm>
            <a:off x="361508" y="233915"/>
            <a:ext cx="11413671" cy="578042"/>
          </a:xfrm>
          <a:prstGeom prst="rect">
            <a:avLst/>
          </a:prstGeom>
        </p:spPr>
        <p:txBody>
          <a:bodyPr vert="horz" lIns="91440" tIns="45720" rIns="91440" bIns="45720" rtlCol="0" anchor="b">
            <a:normAutofit/>
          </a:bodyPr>
          <a:lstStyle/>
          <a:p>
            <a:r>
              <a:rPr lang="en-US"/>
              <a:t>Heading</a:t>
            </a:r>
          </a:p>
        </p:txBody>
      </p:sp>
      <p:sp>
        <p:nvSpPr>
          <p:cNvPr id="3" name="Text Placeholder 2">
            <a:extLst>
              <a:ext uri="{FF2B5EF4-FFF2-40B4-BE49-F238E27FC236}">
                <a16:creationId xmlns:a16="http://schemas.microsoft.com/office/drawing/2014/main" id="{45F648E6-38B2-463B-9550-E09905CD6EAA}"/>
              </a:ext>
            </a:extLst>
          </p:cNvPr>
          <p:cNvSpPr>
            <a:spLocks noGrp="1"/>
          </p:cNvSpPr>
          <p:nvPr>
            <p:ph type="body" idx="1"/>
          </p:nvPr>
        </p:nvSpPr>
        <p:spPr>
          <a:xfrm>
            <a:off x="397329" y="1361661"/>
            <a:ext cx="11413671" cy="43914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FF063928-1F84-497D-B40D-C6145D130414}"/>
              </a:ext>
            </a:extLst>
          </p:cNvPr>
          <p:cNvSpPr>
            <a:spLocks noGrp="1"/>
          </p:cNvSpPr>
          <p:nvPr>
            <p:ph type="sldNum" sz="quarter" idx="4"/>
          </p:nvPr>
        </p:nvSpPr>
        <p:spPr>
          <a:xfrm>
            <a:off x="11188700" y="6128994"/>
            <a:ext cx="622300" cy="351261"/>
          </a:xfrm>
          <a:prstGeom prst="rect">
            <a:avLst/>
          </a:prstGeom>
        </p:spPr>
        <p:txBody>
          <a:bodyPr/>
          <a:lstStyle>
            <a:lvl1pPr>
              <a:defRPr>
                <a:solidFill>
                  <a:schemeClr val="tx2"/>
                </a:solidFill>
                <a:latin typeface="Verdana" panose="020B0604030504040204" pitchFamily="34" charset="0"/>
                <a:ea typeface="Verdana" panose="020B0604030504040204" pitchFamily="34" charset="0"/>
              </a:defRPr>
            </a:lvl1pPr>
          </a:lstStyle>
          <a:p>
            <a:fld id="{54089F9B-2F52-48C4-B339-18B0ED72EF5E}" type="slidenum">
              <a:rPr lang="en-US" smtClean="0"/>
              <a:pPr/>
              <a:t>‹#›</a:t>
            </a:fld>
            <a:endParaRPr lang="en-US"/>
          </a:p>
        </p:txBody>
      </p:sp>
      <p:sp>
        <p:nvSpPr>
          <p:cNvPr id="13" name="Date Placeholder 3">
            <a:extLst>
              <a:ext uri="{FF2B5EF4-FFF2-40B4-BE49-F238E27FC236}">
                <a16:creationId xmlns:a16="http://schemas.microsoft.com/office/drawing/2014/main" id="{8017F304-C8C7-4C6D-9ACA-AC5E0E5A1476}"/>
              </a:ext>
            </a:extLst>
          </p:cNvPr>
          <p:cNvSpPr>
            <a:spLocks noGrp="1"/>
          </p:cNvSpPr>
          <p:nvPr>
            <p:ph type="dt" sz="half" idx="2"/>
          </p:nvPr>
        </p:nvSpPr>
        <p:spPr>
          <a:xfrm>
            <a:off x="9549442" y="6122062"/>
            <a:ext cx="1130849" cy="358193"/>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087A0BDD-5B3F-4E50-AB0E-DC9B9EAC878B}" type="datetime1">
              <a:rPr lang="en-US" smtClean="0"/>
              <a:t>2/13/2025</a:t>
            </a:fld>
            <a:endParaRPr lang="en-US"/>
          </a:p>
        </p:txBody>
      </p:sp>
      <p:sp>
        <p:nvSpPr>
          <p:cNvPr id="14" name="Footer Placeholder 4">
            <a:extLst>
              <a:ext uri="{FF2B5EF4-FFF2-40B4-BE49-F238E27FC236}">
                <a16:creationId xmlns:a16="http://schemas.microsoft.com/office/drawing/2014/main" id="{A8C7CE7A-C08A-41BA-94ED-F74F60756860}"/>
              </a:ext>
            </a:extLst>
          </p:cNvPr>
          <p:cNvSpPr>
            <a:spLocks noGrp="1"/>
          </p:cNvSpPr>
          <p:nvPr>
            <p:ph type="ftr" sz="quarter" idx="3"/>
          </p:nvPr>
        </p:nvSpPr>
        <p:spPr>
          <a:xfrm>
            <a:off x="3187701" y="6128994"/>
            <a:ext cx="4951730" cy="351261"/>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8" name="AutoShape 3">
            <a:extLst>
              <a:ext uri="{FF2B5EF4-FFF2-40B4-BE49-F238E27FC236}">
                <a16:creationId xmlns:a16="http://schemas.microsoft.com/office/drawing/2014/main" id="{926D0EBF-4952-4D0C-BF53-063D81E554AE}"/>
              </a:ext>
            </a:extLst>
          </p:cNvPr>
          <p:cNvSpPr>
            <a:spLocks noChangeAspect="1" noChangeArrowheads="1" noTextEdit="1"/>
          </p:cNvSpPr>
          <p:nvPr userDrawn="1"/>
        </p:nvSpPr>
        <p:spPr bwMode="auto">
          <a:xfrm>
            <a:off x="3086100" y="1954213"/>
            <a:ext cx="603726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388A1EF6-1E12-4C61-863E-4DE843793615}"/>
              </a:ext>
            </a:extLst>
          </p:cNvPr>
          <p:cNvSpPr>
            <a:spLocks noChangeAspect="1" noChangeArrowheads="1" noTextEdit="1"/>
          </p:cNvSpPr>
          <p:nvPr userDrawn="1"/>
        </p:nvSpPr>
        <p:spPr bwMode="auto">
          <a:xfrm>
            <a:off x="4076700" y="1485900"/>
            <a:ext cx="35512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7510415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hf hdr="0" ftr="0" dt="0"/>
  <p:txStyles>
    <p:title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p:titleStyle>
    <p:bodyStyle>
      <a:lvl1pPr marL="233363" indent="-233363" algn="l" defTabSz="914400" rtl="0" eaLnBrk="1" latinLnBrk="0" hangingPunct="1">
        <a:lnSpc>
          <a:spcPct val="90000"/>
        </a:lnSpc>
        <a:spcBef>
          <a:spcPts val="1000"/>
        </a:spcBef>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40">
          <p15:clr>
            <a:srgbClr val="000000"/>
          </p15:clr>
        </p15:guide>
        <p15:guide id="3" pos="240">
          <p15:clr>
            <a:srgbClr val="000000"/>
          </p15:clr>
        </p15:guide>
        <p15:guide id="4" orient="horz" pos="1008">
          <p15:clr>
            <a:srgbClr val="000000"/>
          </p15:clr>
        </p15:guide>
        <p15:guide id="5" orient="horz" pos="1152">
          <p15:clr>
            <a:srgbClr val="000000"/>
          </p15:clr>
        </p15:guide>
        <p15:guide id="6" orient="horz" pos="3624">
          <p15:clr>
            <a:srgbClr val="000000"/>
          </p15:clr>
        </p15:guide>
        <p15:guide id="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hyperlink" Target="https://oci.georgia.gov/agents-agency-licensing/navigators-and-georgia-access-specialists-cacs"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3.%20Working%20Documents/Presentations/certification.georgiaaccess.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ertification.georgiaaccess.gov/learn" TargetMode="External"/><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hyperlink" Target="https://oci.georgia.gov/agents-agency-licensing/navigators-and-georgia-access-specialists-cacs"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hyperlink" Target="https://www.sircon.com/landingPages/states/georgia/content.j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georgiaaccess.gov/for-partners/certified-application-counselors/" TargetMode="External"/><Relationship Id="rId7" Type="http://schemas.openxmlformats.org/officeDocument/2006/relationships/hyperlink" Target="mailto:CDOs@GeorgiaAccess.ga.gov" TargetMode="External"/><Relationship Id="rId2" Type="http://schemas.openxmlformats.org/officeDocument/2006/relationships/notesSlide" Target="../notesSlides/notesSlide15.xml"/><Relationship Id="rId1" Type="http://schemas.openxmlformats.org/officeDocument/2006/relationships/slideLayout" Target="../slideLayouts/slideLayout61.xml"/><Relationship Id="rId6" Type="http://schemas.openxmlformats.org/officeDocument/2006/relationships/hyperlink" Target="https://certification.georgiaaccess.gov/learn" TargetMode="External"/><Relationship Id="rId5" Type="http://schemas.openxmlformats.org/officeDocument/2006/relationships/hyperlink" Target="http://www.sircon.com/Georgia" TargetMode="External"/><Relationship Id="rId4" Type="http://schemas.openxmlformats.org/officeDocument/2006/relationships/hyperlink" Target="https://oci.georgia.gov/agents-agency-licensing/navigators-and-georgia-access-specialists-ca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08F56B-A54E-94E3-810F-FCC3B05399FE}"/>
              </a:ext>
            </a:extLst>
          </p:cNvPr>
          <p:cNvSpPr/>
          <p:nvPr/>
        </p:nvSpPr>
        <p:spPr>
          <a:xfrm>
            <a:off x="-3" y="4987603"/>
            <a:ext cx="12192001" cy="829010"/>
          </a:xfrm>
          <a:prstGeom prst="rect">
            <a:avLst/>
          </a:prstGeom>
          <a:solidFill>
            <a:schemeClr val="bg1"/>
          </a:solidFill>
        </p:spPr>
        <p:txBody>
          <a:bodyPr wrap="square" lIns="45720" tIns="91440" rIns="45720" bIns="91440">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lang="en-US" sz="2000" b="1" spc="300">
                <a:ln w="0"/>
                <a:solidFill>
                  <a:srgbClr val="00778C"/>
                </a:solidFill>
                <a:latin typeface="Ubuntu Medium" panose="020B0604030602030204" pitchFamily="34" charset="0"/>
              </a:rPr>
              <a:t>Certified Applications Counselors (CACs) Program Overview Presentation</a:t>
            </a:r>
            <a:r>
              <a:rPr kumimoji="0" lang="en-US" sz="2000" b="1" i="0" u="none" strike="noStrike" kern="1200" cap="none" spc="300" normalizeH="0" baseline="0" noProof="0">
                <a:ln w="0"/>
                <a:solidFill>
                  <a:srgbClr val="00778C"/>
                </a:solidFill>
                <a:effectLst/>
                <a:uLnTx/>
                <a:uFillTx/>
                <a:latin typeface="Ubuntu Medium" panose="020B0604030602030204" pitchFamily="34" charset="0"/>
                <a:ea typeface="+mn-ea"/>
                <a:cs typeface="+mn-cs"/>
              </a:rPr>
              <a:t> </a:t>
            </a:r>
            <a:endParaRPr lang="en-US" sz="2000" b="1" spc="300">
              <a:ln w="0"/>
              <a:solidFill>
                <a:srgbClr val="00778C"/>
              </a:solidFill>
              <a:latin typeface="Ubuntu Medium" panose="020B0604030602030204" pitchFamily="34" charset="0"/>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300" normalizeH="0" baseline="0" noProof="0">
                <a:ln w="0"/>
                <a:solidFill>
                  <a:srgbClr val="00778C"/>
                </a:solidFill>
                <a:effectLst/>
                <a:uLnTx/>
                <a:uFillTx/>
                <a:latin typeface="Ubuntu Medium" panose="020B0604030602030204" pitchFamily="34" charset="0"/>
                <a:ea typeface="+mn-ea"/>
                <a:cs typeface="+mn-cs"/>
              </a:rPr>
              <a:t> </a:t>
            </a:r>
          </a:p>
        </p:txBody>
      </p:sp>
      <p:pic>
        <p:nvPicPr>
          <p:cNvPr id="3" name="Picture 2" descr="A person kissing a baby&#10;&#10;Description automatically generated">
            <a:extLst>
              <a:ext uri="{FF2B5EF4-FFF2-40B4-BE49-F238E27FC236}">
                <a16:creationId xmlns:a16="http://schemas.microsoft.com/office/drawing/2014/main" id="{05411216-C979-AF2E-CD4C-F23A6715115B}"/>
              </a:ext>
            </a:extLst>
          </p:cNvPr>
          <p:cNvPicPr>
            <a:picLocks noChangeAspect="1"/>
          </p:cNvPicPr>
          <p:nvPr/>
        </p:nvPicPr>
        <p:blipFill rotWithShape="1">
          <a:blip r:embed="rId3">
            <a:extLst>
              <a:ext uri="{28A0092B-C50C-407E-A947-70E740481C1C}">
                <a14:useLocalDpi xmlns:a14="http://schemas.microsoft.com/office/drawing/2010/main" val="0"/>
              </a:ext>
            </a:extLst>
          </a:blip>
          <a:srcRect r="33706"/>
          <a:stretch/>
        </p:blipFill>
        <p:spPr>
          <a:xfrm>
            <a:off x="4000501" y="2211069"/>
            <a:ext cx="4025083" cy="2276856"/>
          </a:xfrm>
          <a:prstGeom prst="rect">
            <a:avLst/>
          </a:prstGeom>
        </p:spPr>
      </p:pic>
      <p:pic>
        <p:nvPicPr>
          <p:cNvPr id="4" name="Picture 3" descr="A person and person holding a baby&#10;&#10;Description automatically generated">
            <a:extLst>
              <a:ext uri="{FF2B5EF4-FFF2-40B4-BE49-F238E27FC236}">
                <a16:creationId xmlns:a16="http://schemas.microsoft.com/office/drawing/2014/main" id="{EAF913AA-4E33-39A4-B56D-9F2630BC0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13092"/>
            <a:ext cx="4002336" cy="2272811"/>
          </a:xfrm>
          <a:prstGeom prst="rect">
            <a:avLst/>
          </a:prstGeom>
        </p:spPr>
      </p:pic>
      <p:pic>
        <p:nvPicPr>
          <p:cNvPr id="5" name="Picture 4" descr="A person and person smiling&#10;&#10;Description automatically generated">
            <a:extLst>
              <a:ext uri="{FF2B5EF4-FFF2-40B4-BE49-F238E27FC236}">
                <a16:creationId xmlns:a16="http://schemas.microsoft.com/office/drawing/2014/main" id="{A32FCF5F-988F-1D4C-4A3C-778E5C97D95E}"/>
              </a:ext>
            </a:extLst>
          </p:cNvPr>
          <p:cNvPicPr>
            <a:picLocks noChangeAspect="1"/>
          </p:cNvPicPr>
          <p:nvPr/>
        </p:nvPicPr>
        <p:blipFill rotWithShape="1">
          <a:blip r:embed="rId5">
            <a:extLst>
              <a:ext uri="{28A0092B-C50C-407E-A947-70E740481C1C}">
                <a14:useLocalDpi xmlns:a14="http://schemas.microsoft.com/office/drawing/2010/main" val="0"/>
              </a:ext>
            </a:extLst>
          </a:blip>
          <a:srcRect l="7640" r="12543"/>
          <a:stretch/>
        </p:blipFill>
        <p:spPr>
          <a:xfrm>
            <a:off x="8001001" y="2213092"/>
            <a:ext cx="4190999" cy="2272811"/>
          </a:xfrm>
          <a:prstGeom prst="rect">
            <a:avLst/>
          </a:prstGeom>
        </p:spPr>
      </p:pic>
      <p:sp>
        <p:nvSpPr>
          <p:cNvPr id="6" name="Rectangle: Rounded Corners 5">
            <a:extLst>
              <a:ext uri="{FF2B5EF4-FFF2-40B4-BE49-F238E27FC236}">
                <a16:creationId xmlns:a16="http://schemas.microsoft.com/office/drawing/2014/main" id="{8E9C8662-DBDB-C3F4-EE3B-D4315E9A6092}"/>
              </a:ext>
            </a:extLst>
          </p:cNvPr>
          <p:cNvSpPr/>
          <p:nvPr/>
        </p:nvSpPr>
        <p:spPr bwMode="gray">
          <a:xfrm>
            <a:off x="0" y="2209047"/>
            <a:ext cx="12192000" cy="2276856"/>
          </a:xfrm>
          <a:prstGeom prst="roundRect">
            <a:avLst>
              <a:gd name="adj" fmla="val 0"/>
            </a:avLst>
          </a:prstGeom>
          <a:gradFill flip="none" rotWithShape="0">
            <a:gsLst>
              <a:gs pos="17000">
                <a:schemeClr val="accent1">
                  <a:lumMod val="20000"/>
                  <a:lumOff val="80000"/>
                  <a:alpha val="71000"/>
                </a:schemeClr>
              </a:gs>
              <a:gs pos="44000">
                <a:schemeClr val="accent1">
                  <a:lumMod val="45000"/>
                  <a:lumOff val="55000"/>
                  <a:alpha val="62000"/>
                </a:schemeClr>
              </a:gs>
              <a:gs pos="71000">
                <a:schemeClr val="accent1">
                  <a:lumMod val="20000"/>
                  <a:lumOff val="80000"/>
                  <a:alpha val="56000"/>
                </a:schemeClr>
              </a:gs>
              <a:gs pos="82000">
                <a:schemeClr val="accent6">
                  <a:lumMod val="60000"/>
                  <a:lumOff val="40000"/>
                  <a:alpha val="61000"/>
                </a:schemeClr>
              </a:gs>
            </a:gsLst>
            <a:path path="circle">
              <a:fillToRect l="100000" b="100000"/>
            </a:path>
            <a:tileRect t="-100000" r="-100000"/>
          </a:gra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Joan"/>
              <a:ea typeface="+mn-ea"/>
              <a:cs typeface="+mn-cs"/>
            </a:endParaRPr>
          </a:p>
        </p:txBody>
      </p:sp>
      <p:pic>
        <p:nvPicPr>
          <p:cNvPr id="14" name="Picture 13" descr="A black and blue sign with white text&#10;&#10;Description automatically generated">
            <a:extLst>
              <a:ext uri="{FF2B5EF4-FFF2-40B4-BE49-F238E27FC236}">
                <a16:creationId xmlns:a16="http://schemas.microsoft.com/office/drawing/2014/main" id="{1F994775-825D-66FD-F669-ABDD2CEF38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8130" y="5934485"/>
            <a:ext cx="2154270" cy="639368"/>
          </a:xfrm>
          <a:prstGeom prst="rect">
            <a:avLst/>
          </a:prstGeom>
        </p:spPr>
      </p:pic>
      <p:pic>
        <p:nvPicPr>
          <p:cNvPr id="15" name="Picture 14">
            <a:extLst>
              <a:ext uri="{FF2B5EF4-FFF2-40B4-BE49-F238E27FC236}">
                <a16:creationId xmlns:a16="http://schemas.microsoft.com/office/drawing/2014/main" id="{7CAD99C4-D9A4-4173-5B66-EE92D38954A7}"/>
              </a:ext>
            </a:extLst>
          </p:cNvPr>
          <p:cNvPicPr>
            <a:picLocks noChangeAspect="1"/>
          </p:cNvPicPr>
          <p:nvPr/>
        </p:nvPicPr>
        <p:blipFill rotWithShape="1">
          <a:blip r:embed="rId7"/>
          <a:srcRect l="16010"/>
          <a:stretch/>
        </p:blipFill>
        <p:spPr>
          <a:xfrm>
            <a:off x="-1" y="2143125"/>
            <a:ext cx="12191999" cy="72455"/>
          </a:xfrm>
          <a:prstGeom prst="rect">
            <a:avLst/>
          </a:prstGeom>
        </p:spPr>
      </p:pic>
      <p:pic>
        <p:nvPicPr>
          <p:cNvPr id="16" name="Picture 15">
            <a:extLst>
              <a:ext uri="{FF2B5EF4-FFF2-40B4-BE49-F238E27FC236}">
                <a16:creationId xmlns:a16="http://schemas.microsoft.com/office/drawing/2014/main" id="{60663293-A3BD-4DB2-3FD3-68827BCD8C08}"/>
              </a:ext>
            </a:extLst>
          </p:cNvPr>
          <p:cNvPicPr>
            <a:picLocks noChangeAspect="1"/>
          </p:cNvPicPr>
          <p:nvPr/>
        </p:nvPicPr>
        <p:blipFill rotWithShape="1">
          <a:blip r:embed="rId7"/>
          <a:srcRect l="16010"/>
          <a:stretch/>
        </p:blipFill>
        <p:spPr>
          <a:xfrm>
            <a:off x="1" y="4479370"/>
            <a:ext cx="12191999" cy="72455"/>
          </a:xfrm>
          <a:prstGeom prst="rect">
            <a:avLst/>
          </a:prstGeom>
        </p:spPr>
      </p:pic>
      <p:sp>
        <p:nvSpPr>
          <p:cNvPr id="18" name="object 21">
            <a:extLst>
              <a:ext uri="{FF2B5EF4-FFF2-40B4-BE49-F238E27FC236}">
                <a16:creationId xmlns:a16="http://schemas.microsoft.com/office/drawing/2014/main" id="{113BA205-C014-CBFE-2069-4B0D6BFE9F88}"/>
              </a:ext>
            </a:extLst>
          </p:cNvPr>
          <p:cNvSpPr/>
          <p:nvPr/>
        </p:nvSpPr>
        <p:spPr>
          <a:xfrm flipH="1">
            <a:off x="520157" y="1002716"/>
            <a:ext cx="10678834" cy="4015564"/>
          </a:xfrm>
          <a:custGeom>
            <a:avLst/>
            <a:gdLst/>
            <a:ahLst/>
            <a:cxnLst/>
            <a:rect l="l" t="t" r="r" b="b"/>
            <a:pathLst>
              <a:path w="17305655" h="6751320">
                <a:moveTo>
                  <a:pt x="13330305" y="0"/>
                </a:moveTo>
                <a:lnTo>
                  <a:pt x="13278537" y="828"/>
                </a:lnTo>
                <a:lnTo>
                  <a:pt x="13227255" y="3300"/>
                </a:lnTo>
                <a:lnTo>
                  <a:pt x="13176494" y="7397"/>
                </a:lnTo>
                <a:lnTo>
                  <a:pt x="13126289" y="13101"/>
                </a:lnTo>
                <a:lnTo>
                  <a:pt x="13076674" y="20393"/>
                </a:lnTo>
                <a:lnTo>
                  <a:pt x="13027686" y="29255"/>
                </a:lnTo>
                <a:lnTo>
                  <a:pt x="12979359" y="39667"/>
                </a:lnTo>
                <a:lnTo>
                  <a:pt x="12931728" y="51612"/>
                </a:lnTo>
                <a:lnTo>
                  <a:pt x="12884829" y="65070"/>
                </a:lnTo>
                <a:lnTo>
                  <a:pt x="12838697" y="80023"/>
                </a:lnTo>
                <a:lnTo>
                  <a:pt x="12793366" y="96452"/>
                </a:lnTo>
                <a:lnTo>
                  <a:pt x="12748873" y="114339"/>
                </a:lnTo>
                <a:lnTo>
                  <a:pt x="12705251" y="133664"/>
                </a:lnTo>
                <a:lnTo>
                  <a:pt x="12662537" y="154411"/>
                </a:lnTo>
                <a:lnTo>
                  <a:pt x="12620765" y="176559"/>
                </a:lnTo>
                <a:lnTo>
                  <a:pt x="12579971" y="200090"/>
                </a:lnTo>
                <a:lnTo>
                  <a:pt x="12540189" y="224985"/>
                </a:lnTo>
                <a:lnTo>
                  <a:pt x="12501456" y="251227"/>
                </a:lnTo>
                <a:lnTo>
                  <a:pt x="12463805" y="278796"/>
                </a:lnTo>
                <a:lnTo>
                  <a:pt x="12427272" y="307673"/>
                </a:lnTo>
                <a:lnTo>
                  <a:pt x="12391893" y="337840"/>
                </a:lnTo>
                <a:lnTo>
                  <a:pt x="12357701" y="369279"/>
                </a:lnTo>
                <a:lnTo>
                  <a:pt x="12324734" y="401970"/>
                </a:lnTo>
                <a:lnTo>
                  <a:pt x="12293025" y="435896"/>
                </a:lnTo>
                <a:lnTo>
                  <a:pt x="12262610" y="471037"/>
                </a:lnTo>
                <a:lnTo>
                  <a:pt x="12233523" y="507375"/>
                </a:lnTo>
                <a:lnTo>
                  <a:pt x="12205801" y="544891"/>
                </a:lnTo>
                <a:lnTo>
                  <a:pt x="12179478" y="583566"/>
                </a:lnTo>
                <a:lnTo>
                  <a:pt x="12154590" y="623383"/>
                </a:lnTo>
                <a:lnTo>
                  <a:pt x="9509228" y="5044977"/>
                </a:lnTo>
                <a:lnTo>
                  <a:pt x="9557753" y="5073995"/>
                </a:lnTo>
                <a:lnTo>
                  <a:pt x="12203115" y="652401"/>
                </a:lnTo>
                <a:lnTo>
                  <a:pt x="12228727" y="611567"/>
                </a:lnTo>
                <a:lnTo>
                  <a:pt x="12255927" y="571993"/>
                </a:lnTo>
                <a:lnTo>
                  <a:pt x="12284676" y="533701"/>
                </a:lnTo>
                <a:lnTo>
                  <a:pt x="12314930" y="496712"/>
                </a:lnTo>
                <a:lnTo>
                  <a:pt x="12346648" y="461049"/>
                </a:lnTo>
                <a:lnTo>
                  <a:pt x="12379788" y="426734"/>
                </a:lnTo>
                <a:lnTo>
                  <a:pt x="12414308" y="393788"/>
                </a:lnTo>
                <a:lnTo>
                  <a:pt x="12450167" y="362235"/>
                </a:lnTo>
                <a:lnTo>
                  <a:pt x="12487323" y="332095"/>
                </a:lnTo>
                <a:lnTo>
                  <a:pt x="12525734" y="303392"/>
                </a:lnTo>
                <a:lnTo>
                  <a:pt x="12565358" y="276147"/>
                </a:lnTo>
                <a:lnTo>
                  <a:pt x="12606154" y="250382"/>
                </a:lnTo>
                <a:lnTo>
                  <a:pt x="12648080" y="226119"/>
                </a:lnTo>
                <a:lnTo>
                  <a:pt x="12691094" y="203381"/>
                </a:lnTo>
                <a:lnTo>
                  <a:pt x="12735154" y="182189"/>
                </a:lnTo>
                <a:lnTo>
                  <a:pt x="12780220" y="162565"/>
                </a:lnTo>
                <a:lnTo>
                  <a:pt x="12826248" y="144532"/>
                </a:lnTo>
                <a:lnTo>
                  <a:pt x="12873197" y="128112"/>
                </a:lnTo>
                <a:lnTo>
                  <a:pt x="12921026" y="113327"/>
                </a:lnTo>
                <a:lnTo>
                  <a:pt x="12969692" y="100198"/>
                </a:lnTo>
                <a:lnTo>
                  <a:pt x="13019154" y="88748"/>
                </a:lnTo>
                <a:lnTo>
                  <a:pt x="13069371" y="79000"/>
                </a:lnTo>
                <a:lnTo>
                  <a:pt x="13120300" y="70974"/>
                </a:lnTo>
                <a:lnTo>
                  <a:pt x="13171899" y="64693"/>
                </a:lnTo>
                <a:lnTo>
                  <a:pt x="13224128" y="60180"/>
                </a:lnTo>
                <a:lnTo>
                  <a:pt x="13276944" y="57455"/>
                </a:lnTo>
                <a:lnTo>
                  <a:pt x="13330305" y="56542"/>
                </a:lnTo>
                <a:lnTo>
                  <a:pt x="13383667" y="57455"/>
                </a:lnTo>
                <a:lnTo>
                  <a:pt x="13436484" y="60179"/>
                </a:lnTo>
                <a:lnTo>
                  <a:pt x="13488714" y="64693"/>
                </a:lnTo>
                <a:lnTo>
                  <a:pt x="13540314" y="70973"/>
                </a:lnTo>
                <a:lnTo>
                  <a:pt x="13591244" y="78999"/>
                </a:lnTo>
                <a:lnTo>
                  <a:pt x="13641462" y="88747"/>
                </a:lnTo>
                <a:lnTo>
                  <a:pt x="13690925" y="100197"/>
                </a:lnTo>
                <a:lnTo>
                  <a:pt x="13739592" y="113325"/>
                </a:lnTo>
                <a:lnTo>
                  <a:pt x="13787421" y="128110"/>
                </a:lnTo>
                <a:lnTo>
                  <a:pt x="13834371" y="144530"/>
                </a:lnTo>
                <a:lnTo>
                  <a:pt x="13880399" y="162562"/>
                </a:lnTo>
                <a:lnTo>
                  <a:pt x="13925465" y="182185"/>
                </a:lnTo>
                <a:lnTo>
                  <a:pt x="13969526" y="203377"/>
                </a:lnTo>
                <a:lnTo>
                  <a:pt x="14012540" y="226115"/>
                </a:lnTo>
                <a:lnTo>
                  <a:pt x="14054466" y="250377"/>
                </a:lnTo>
                <a:lnTo>
                  <a:pt x="14095262" y="276142"/>
                </a:lnTo>
                <a:lnTo>
                  <a:pt x="14134887" y="303387"/>
                </a:lnTo>
                <a:lnTo>
                  <a:pt x="14173298" y="332090"/>
                </a:lnTo>
                <a:lnTo>
                  <a:pt x="14210454" y="362230"/>
                </a:lnTo>
                <a:lnTo>
                  <a:pt x="14246313" y="393783"/>
                </a:lnTo>
                <a:lnTo>
                  <a:pt x="14280833" y="426729"/>
                </a:lnTo>
                <a:lnTo>
                  <a:pt x="14313973" y="461045"/>
                </a:lnTo>
                <a:lnTo>
                  <a:pt x="14345691" y="496708"/>
                </a:lnTo>
                <a:lnTo>
                  <a:pt x="14375945" y="533698"/>
                </a:lnTo>
                <a:lnTo>
                  <a:pt x="14404694" y="571991"/>
                </a:lnTo>
                <a:lnTo>
                  <a:pt x="14431894" y="611566"/>
                </a:lnTo>
                <a:lnTo>
                  <a:pt x="14457506" y="652401"/>
                </a:lnTo>
                <a:lnTo>
                  <a:pt x="17102880" y="5073995"/>
                </a:lnTo>
                <a:lnTo>
                  <a:pt x="17127607" y="5117530"/>
                </a:lnTo>
                <a:lnTo>
                  <a:pt x="17150042" y="5161607"/>
                </a:lnTo>
                <a:lnTo>
                  <a:pt x="17170184" y="5206173"/>
                </a:lnTo>
                <a:lnTo>
                  <a:pt x="17188033" y="5251177"/>
                </a:lnTo>
                <a:lnTo>
                  <a:pt x="17203587" y="5296565"/>
                </a:lnTo>
                <a:lnTo>
                  <a:pt x="17216847" y="5342283"/>
                </a:lnTo>
                <a:lnTo>
                  <a:pt x="17227811" y="5388281"/>
                </a:lnTo>
                <a:lnTo>
                  <a:pt x="17236479" y="5434504"/>
                </a:lnTo>
                <a:lnTo>
                  <a:pt x="17242850" y="5480901"/>
                </a:lnTo>
                <a:lnTo>
                  <a:pt x="17246923" y="5527418"/>
                </a:lnTo>
                <a:lnTo>
                  <a:pt x="17248698" y="5574002"/>
                </a:lnTo>
                <a:lnTo>
                  <a:pt x="17248173" y="5620602"/>
                </a:lnTo>
                <a:lnTo>
                  <a:pt x="17245349" y="5667163"/>
                </a:lnTo>
                <a:lnTo>
                  <a:pt x="17240224" y="5713634"/>
                </a:lnTo>
                <a:lnTo>
                  <a:pt x="17232799" y="5759961"/>
                </a:lnTo>
                <a:lnTo>
                  <a:pt x="17223071" y="5806093"/>
                </a:lnTo>
                <a:lnTo>
                  <a:pt x="17211041" y="5851975"/>
                </a:lnTo>
                <a:lnTo>
                  <a:pt x="17196707" y="5897556"/>
                </a:lnTo>
                <a:lnTo>
                  <a:pt x="17180069" y="5942782"/>
                </a:lnTo>
                <a:lnTo>
                  <a:pt x="17161127" y="5987601"/>
                </a:lnTo>
                <a:lnTo>
                  <a:pt x="17139879" y="6031961"/>
                </a:lnTo>
                <a:lnTo>
                  <a:pt x="17116325" y="6075808"/>
                </a:lnTo>
                <a:lnTo>
                  <a:pt x="17092300" y="6116147"/>
                </a:lnTo>
                <a:lnTo>
                  <a:pt x="17066632" y="6155356"/>
                </a:lnTo>
                <a:lnTo>
                  <a:pt x="17039369" y="6193407"/>
                </a:lnTo>
                <a:lnTo>
                  <a:pt x="17010557" y="6230275"/>
                </a:lnTo>
                <a:lnTo>
                  <a:pt x="16980243" y="6265936"/>
                </a:lnTo>
                <a:lnTo>
                  <a:pt x="16948473" y="6300364"/>
                </a:lnTo>
                <a:lnTo>
                  <a:pt x="16915295" y="6333534"/>
                </a:lnTo>
                <a:lnTo>
                  <a:pt x="16880755" y="6365420"/>
                </a:lnTo>
                <a:lnTo>
                  <a:pt x="16844899" y="6395998"/>
                </a:lnTo>
                <a:lnTo>
                  <a:pt x="16807774" y="6425241"/>
                </a:lnTo>
                <a:lnTo>
                  <a:pt x="16769427" y="6453125"/>
                </a:lnTo>
                <a:lnTo>
                  <a:pt x="16729904" y="6479624"/>
                </a:lnTo>
                <a:lnTo>
                  <a:pt x="16689252" y="6504713"/>
                </a:lnTo>
                <a:lnTo>
                  <a:pt x="16647517" y="6528367"/>
                </a:lnTo>
                <a:lnTo>
                  <a:pt x="16604747" y="6550560"/>
                </a:lnTo>
                <a:lnTo>
                  <a:pt x="16560987" y="6571267"/>
                </a:lnTo>
                <a:lnTo>
                  <a:pt x="16516285" y="6590463"/>
                </a:lnTo>
                <a:lnTo>
                  <a:pt x="16470687" y="6608123"/>
                </a:lnTo>
                <a:lnTo>
                  <a:pt x="16424240" y="6624220"/>
                </a:lnTo>
                <a:lnTo>
                  <a:pt x="16376990" y="6638731"/>
                </a:lnTo>
                <a:lnTo>
                  <a:pt x="16328984" y="6651629"/>
                </a:lnTo>
                <a:lnTo>
                  <a:pt x="16280269" y="6662890"/>
                </a:lnTo>
                <a:lnTo>
                  <a:pt x="16230891" y="6672487"/>
                </a:lnTo>
                <a:lnTo>
                  <a:pt x="16180896" y="6680397"/>
                </a:lnTo>
                <a:lnTo>
                  <a:pt x="16130332" y="6686592"/>
                </a:lnTo>
                <a:lnTo>
                  <a:pt x="16079245" y="6691049"/>
                </a:lnTo>
                <a:lnTo>
                  <a:pt x="16027682" y="6693742"/>
                </a:lnTo>
                <a:lnTo>
                  <a:pt x="15975689" y="6694645"/>
                </a:lnTo>
                <a:lnTo>
                  <a:pt x="0" y="6694645"/>
                </a:lnTo>
                <a:lnTo>
                  <a:pt x="0" y="6751188"/>
                </a:lnTo>
                <a:lnTo>
                  <a:pt x="15975689" y="6751188"/>
                </a:lnTo>
                <a:lnTo>
                  <a:pt x="16027993" y="6750307"/>
                </a:lnTo>
                <a:lnTo>
                  <a:pt x="16079885" y="6747679"/>
                </a:lnTo>
                <a:lnTo>
                  <a:pt x="16131322" y="6743330"/>
                </a:lnTo>
                <a:lnTo>
                  <a:pt x="16182259" y="6737281"/>
                </a:lnTo>
                <a:lnTo>
                  <a:pt x="16232654" y="6729558"/>
                </a:lnTo>
                <a:lnTo>
                  <a:pt x="16282463" y="6720185"/>
                </a:lnTo>
                <a:lnTo>
                  <a:pt x="16331641" y="6709184"/>
                </a:lnTo>
                <a:lnTo>
                  <a:pt x="16380145" y="6696579"/>
                </a:lnTo>
                <a:lnTo>
                  <a:pt x="16427931" y="6682395"/>
                </a:lnTo>
                <a:lnTo>
                  <a:pt x="16474955" y="6666656"/>
                </a:lnTo>
                <a:lnTo>
                  <a:pt x="16521175" y="6649385"/>
                </a:lnTo>
                <a:lnTo>
                  <a:pt x="16566545" y="6630605"/>
                </a:lnTo>
                <a:lnTo>
                  <a:pt x="16611022" y="6610342"/>
                </a:lnTo>
                <a:lnTo>
                  <a:pt x="16654563" y="6588618"/>
                </a:lnTo>
                <a:lnTo>
                  <a:pt x="16697123" y="6565457"/>
                </a:lnTo>
                <a:lnTo>
                  <a:pt x="16738659" y="6540884"/>
                </a:lnTo>
                <a:lnTo>
                  <a:pt x="16779127" y="6514922"/>
                </a:lnTo>
                <a:lnTo>
                  <a:pt x="16818483" y="6487594"/>
                </a:lnTo>
                <a:lnTo>
                  <a:pt x="16856684" y="6458925"/>
                </a:lnTo>
                <a:lnTo>
                  <a:pt x="16893686" y="6428939"/>
                </a:lnTo>
                <a:lnTo>
                  <a:pt x="16929445" y="6397659"/>
                </a:lnTo>
                <a:lnTo>
                  <a:pt x="16963917" y="6365110"/>
                </a:lnTo>
                <a:lnTo>
                  <a:pt x="16997059" y="6331314"/>
                </a:lnTo>
                <a:lnTo>
                  <a:pt x="17028826" y="6296296"/>
                </a:lnTo>
                <a:lnTo>
                  <a:pt x="17059176" y="6260079"/>
                </a:lnTo>
                <a:lnTo>
                  <a:pt x="17088063" y="6222688"/>
                </a:lnTo>
                <a:lnTo>
                  <a:pt x="17115445" y="6184146"/>
                </a:lnTo>
                <a:lnTo>
                  <a:pt x="17141278" y="6144478"/>
                </a:lnTo>
                <a:lnTo>
                  <a:pt x="17165518" y="6103706"/>
                </a:lnTo>
                <a:lnTo>
                  <a:pt x="17189381" y="6059386"/>
                </a:lnTo>
                <a:lnTo>
                  <a:pt x="17211014" y="6014570"/>
                </a:lnTo>
                <a:lnTo>
                  <a:pt x="17230418" y="5969305"/>
                </a:lnTo>
                <a:lnTo>
                  <a:pt x="17247594" y="5923640"/>
                </a:lnTo>
                <a:lnTo>
                  <a:pt x="17262542" y="5877625"/>
                </a:lnTo>
                <a:lnTo>
                  <a:pt x="17275263" y="5831308"/>
                </a:lnTo>
                <a:lnTo>
                  <a:pt x="17285758" y="5784738"/>
                </a:lnTo>
                <a:lnTo>
                  <a:pt x="17294026" y="5737963"/>
                </a:lnTo>
                <a:lnTo>
                  <a:pt x="17300070" y="5691032"/>
                </a:lnTo>
                <a:lnTo>
                  <a:pt x="17303889" y="5643995"/>
                </a:lnTo>
                <a:lnTo>
                  <a:pt x="17305484" y="5596899"/>
                </a:lnTo>
                <a:lnTo>
                  <a:pt x="17304856" y="5549794"/>
                </a:lnTo>
                <a:lnTo>
                  <a:pt x="17302006" y="5502729"/>
                </a:lnTo>
                <a:lnTo>
                  <a:pt x="17296933" y="5455752"/>
                </a:lnTo>
                <a:lnTo>
                  <a:pt x="17289640" y="5408912"/>
                </a:lnTo>
                <a:lnTo>
                  <a:pt x="17280126" y="5362258"/>
                </a:lnTo>
                <a:lnTo>
                  <a:pt x="17268391" y="5315838"/>
                </a:lnTo>
                <a:lnTo>
                  <a:pt x="17254438" y="5269702"/>
                </a:lnTo>
                <a:lnTo>
                  <a:pt x="17238266" y="5223897"/>
                </a:lnTo>
                <a:lnTo>
                  <a:pt x="17219876" y="5178474"/>
                </a:lnTo>
                <a:lnTo>
                  <a:pt x="17199269" y="5133480"/>
                </a:lnTo>
                <a:lnTo>
                  <a:pt x="17176445" y="5088965"/>
                </a:lnTo>
                <a:lnTo>
                  <a:pt x="17151405" y="5044977"/>
                </a:lnTo>
                <a:lnTo>
                  <a:pt x="14506031" y="623383"/>
                </a:lnTo>
                <a:lnTo>
                  <a:pt x="14481144" y="583566"/>
                </a:lnTo>
                <a:lnTo>
                  <a:pt x="14454822" y="544891"/>
                </a:lnTo>
                <a:lnTo>
                  <a:pt x="14427100" y="507375"/>
                </a:lnTo>
                <a:lnTo>
                  <a:pt x="14398015" y="471037"/>
                </a:lnTo>
                <a:lnTo>
                  <a:pt x="14367600" y="435896"/>
                </a:lnTo>
                <a:lnTo>
                  <a:pt x="14335891" y="401970"/>
                </a:lnTo>
                <a:lnTo>
                  <a:pt x="14302924" y="369279"/>
                </a:lnTo>
                <a:lnTo>
                  <a:pt x="14268733" y="337840"/>
                </a:lnTo>
                <a:lnTo>
                  <a:pt x="14233354" y="307673"/>
                </a:lnTo>
                <a:lnTo>
                  <a:pt x="14196821" y="278796"/>
                </a:lnTo>
                <a:lnTo>
                  <a:pt x="14159170" y="251227"/>
                </a:lnTo>
                <a:lnTo>
                  <a:pt x="14120436" y="224985"/>
                </a:lnTo>
                <a:lnTo>
                  <a:pt x="14080654" y="200090"/>
                </a:lnTo>
                <a:lnTo>
                  <a:pt x="14039859" y="176559"/>
                </a:lnTo>
                <a:lnTo>
                  <a:pt x="13998086" y="154411"/>
                </a:lnTo>
                <a:lnTo>
                  <a:pt x="13955372" y="133664"/>
                </a:lnTo>
                <a:lnTo>
                  <a:pt x="13911749" y="114339"/>
                </a:lnTo>
                <a:lnTo>
                  <a:pt x="13867255" y="96452"/>
                </a:lnTo>
                <a:lnTo>
                  <a:pt x="13821924" y="80023"/>
                </a:lnTo>
                <a:lnTo>
                  <a:pt x="13775790" y="65070"/>
                </a:lnTo>
                <a:lnTo>
                  <a:pt x="13728890" y="51612"/>
                </a:lnTo>
                <a:lnTo>
                  <a:pt x="13681259" y="39667"/>
                </a:lnTo>
                <a:lnTo>
                  <a:pt x="13632931" y="29255"/>
                </a:lnTo>
                <a:lnTo>
                  <a:pt x="13583941" y="20393"/>
                </a:lnTo>
                <a:lnTo>
                  <a:pt x="13534326" y="13101"/>
                </a:lnTo>
                <a:lnTo>
                  <a:pt x="13484119" y="7397"/>
                </a:lnTo>
                <a:lnTo>
                  <a:pt x="13433357" y="3300"/>
                </a:lnTo>
                <a:lnTo>
                  <a:pt x="13382074" y="828"/>
                </a:lnTo>
                <a:lnTo>
                  <a:pt x="13330305" y="0"/>
                </a:lnTo>
                <a:close/>
              </a:path>
            </a:pathLst>
          </a:custGeom>
          <a:solidFill>
            <a:schemeClr val="accent1">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8E7889A-D5A8-3D90-FDF3-190355A42B61}"/>
              </a:ext>
            </a:extLst>
          </p:cNvPr>
          <p:cNvSpPr/>
          <p:nvPr/>
        </p:nvSpPr>
        <p:spPr>
          <a:xfrm>
            <a:off x="5758748" y="1213441"/>
            <a:ext cx="5823652" cy="918585"/>
          </a:xfrm>
          <a:prstGeom prst="rect">
            <a:avLst/>
          </a:prstGeom>
          <a:noFill/>
        </p:spPr>
        <p:txBody>
          <a:bodyPr wrap="square" lIns="45720" tIns="91440" rIns="45720" bIns="91440">
            <a:sp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4800" b="1" i="0" u="none" strike="noStrike" kern="1200" cap="none" spc="300" normalizeH="0" baseline="0" noProof="0">
                <a:ln w="0"/>
                <a:solidFill>
                  <a:srgbClr val="00778C"/>
                </a:solidFill>
                <a:effectLst/>
                <a:uLnTx/>
                <a:uFillTx/>
                <a:latin typeface="Ubuntu Medium" panose="020B0604030602030204" pitchFamily="34" charset="0"/>
                <a:ea typeface="+mn-ea"/>
                <a:cs typeface="+mn-cs"/>
              </a:rPr>
              <a:t>GEORGIA ACCESS</a:t>
            </a:r>
          </a:p>
        </p:txBody>
      </p:sp>
    </p:spTree>
    <p:extLst>
      <p:ext uri="{BB962C8B-B14F-4D97-AF65-F5344CB8AC3E}">
        <p14:creationId xmlns:p14="http://schemas.microsoft.com/office/powerpoint/2010/main" val="27380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F99050A-C980-416D-8F07-FA31A248838E}"/>
              </a:ext>
            </a:extLst>
          </p:cNvPr>
          <p:cNvSpPr txBox="1">
            <a:spLocks/>
          </p:cNvSpPr>
          <p:nvPr/>
        </p:nvSpPr>
        <p:spPr>
          <a:xfrm>
            <a:off x="487680" y="1557322"/>
            <a:ext cx="11216640" cy="50638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400" b="1" kern="120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400" kern="120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42" name="Text Placeholder 3">
            <a:extLst>
              <a:ext uri="{FF2B5EF4-FFF2-40B4-BE49-F238E27FC236}">
                <a16:creationId xmlns:a16="http://schemas.microsoft.com/office/drawing/2014/main" id="{9F720670-C052-4CAC-AE58-F4417A889E0A}"/>
              </a:ext>
            </a:extLst>
          </p:cNvPr>
          <p:cNvSpPr txBox="1">
            <a:spLocks/>
          </p:cNvSpPr>
          <p:nvPr/>
        </p:nvSpPr>
        <p:spPr>
          <a:xfrm>
            <a:off x="874368" y="1665315"/>
            <a:ext cx="10304367" cy="4168558"/>
          </a:xfrm>
          <a:prstGeom prst="rect">
            <a:avLst/>
          </a:prstGeom>
          <a:solidFill>
            <a:schemeClr val="bg1"/>
          </a:solidFill>
          <a:ln w="28575" algn="ctr">
            <a:solidFill>
              <a:schemeClr val="tx2"/>
            </a:solidFill>
            <a:miter lim="800000"/>
            <a:headEnd/>
            <a:tailEnd/>
          </a:ln>
        </p:spPr>
        <p:txBody>
          <a:bodyPr vert="horz" wrap="square" lIns="88900" tIns="88900" rIns="88900" bIns="88900" rtlCol="0" anchor="t">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400" b="1" kern="120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400" kern="120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6395" lvl="2" indent="0" defTabSz="914400">
              <a:buFont typeface="Arial" panose="020B0604020202020204" pitchFamily="34" charset="0"/>
              <a:buNone/>
            </a:pPr>
            <a:endParaRPr lang="en-US">
              <a:latin typeface="Verdana" panose="020B0604030504040204" pitchFamily="34" charset="0"/>
              <a:ea typeface="Verdana" panose="020B0604030504040204" pitchFamily="34" charset="0"/>
            </a:endParaRPr>
          </a:p>
          <a:p>
            <a:pPr marL="176395" lvl="2" indent="0" defTabSz="914400">
              <a:buFont typeface="Arial" panose="020B0604020202020204" pitchFamily="34" charset="0"/>
              <a:buNone/>
            </a:pPr>
            <a:endParaRPr lang="en-US">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357E022B-2517-476A-88CB-F5BC585278D9}"/>
              </a:ext>
            </a:extLst>
          </p:cNvPr>
          <p:cNvSpPr txBox="1"/>
          <p:nvPr/>
        </p:nvSpPr>
        <p:spPr>
          <a:xfrm>
            <a:off x="1437118" y="1748340"/>
            <a:ext cx="9708461" cy="3904915"/>
          </a:xfrm>
          <a:prstGeom prst="rect">
            <a:avLst/>
          </a:prstGeom>
          <a:noFill/>
        </p:spPr>
        <p:txBody>
          <a:bodyPr wrap="square" lIns="91440" tIns="45720" rIns="91440" bIns="45720" anchor="ctr">
            <a:spAutoFit/>
          </a:bodyPr>
          <a:lstStyle/>
          <a:p>
            <a:pPr marL="175895" marR="0" lvl="2" indent="0" algn="l" defTabSz="914400" rtl="0" eaLnBrk="1" fontAlgn="auto" latinLnBrk="0" hangingPunct="1">
              <a:lnSpc>
                <a:spcPct val="100000"/>
              </a:lnSpc>
              <a:spcAft>
                <a:spcPts val="60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006181"/>
                </a:solidFill>
                <a:effectLst/>
                <a:uLnTx/>
                <a:uFillTx/>
                <a:ea typeface="Verdana"/>
              </a:rPr>
              <a:t>CACs are prohibited from:</a:t>
            </a:r>
            <a:endParaRPr lang="en-US" i="1">
              <a:solidFill>
                <a:srgbClr val="006181"/>
              </a:solidFill>
              <a:ea typeface="Verdana"/>
            </a:endParaRP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Recommend specific health insurance plans for consumers.</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Enroll a consumer into a health insurance plan.</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Provide gifts to a consumer to incentivize enrollment.</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Impose fees for providing consumer support and assistance.</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Request or receive compensation from insurance companies, agents for consumer referrals, and consumers or third parties for assistance.</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Act as an intermediary between an employer and health insurance company.</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Call consumers to offer assistance without the consumer initiating first contact. </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Use an automatic telephone dialing system or an artificial or prerecorded voice.</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Solicit any consumer for an application or enrollment assistance by going door-to-door or through unsolicited means of direct contact.</a:t>
            </a:r>
          </a:p>
          <a:p>
            <a:pPr marL="520700" marR="0" lvl="2" indent="-285750" fontAlgn="ctr">
              <a:lnSpc>
                <a:spcPct val="107000"/>
              </a:lnSpc>
              <a:spcBef>
                <a:spcPts val="0"/>
              </a:spcBef>
              <a:spcAft>
                <a:spcPts val="600"/>
              </a:spcAft>
              <a:buFont typeface="Arial" panose="020B0604020202020204" pitchFamily="34" charset="0"/>
              <a:buChar char="•"/>
              <a:defRPr/>
            </a:pPr>
            <a:r>
              <a:rPr lang="en-US" sz="1400">
                <a:solidFill>
                  <a:srgbClr val="171616"/>
                </a:solidFill>
                <a:ea typeface="Verdana"/>
              </a:rPr>
              <a:t>Provide gifts of any value to an applicant or potential enrollee as an inducement for enrollment.</a:t>
            </a:r>
          </a:p>
        </p:txBody>
      </p:sp>
      <p:grpSp>
        <p:nvGrpSpPr>
          <p:cNvPr id="2" name="Group 1">
            <a:extLst>
              <a:ext uri="{FF2B5EF4-FFF2-40B4-BE49-F238E27FC236}">
                <a16:creationId xmlns:a16="http://schemas.microsoft.com/office/drawing/2014/main" id="{992FD788-6122-48D4-9E24-6EB5F60C3638}"/>
              </a:ext>
            </a:extLst>
          </p:cNvPr>
          <p:cNvGrpSpPr/>
          <p:nvPr/>
        </p:nvGrpSpPr>
        <p:grpSpPr>
          <a:xfrm>
            <a:off x="676967" y="1463655"/>
            <a:ext cx="822960" cy="822960"/>
            <a:chOff x="662562" y="1297755"/>
            <a:chExt cx="915104" cy="915104"/>
          </a:xfrm>
        </p:grpSpPr>
        <p:grpSp>
          <p:nvGrpSpPr>
            <p:cNvPr id="43" name="Group 42">
              <a:extLst>
                <a:ext uri="{FF2B5EF4-FFF2-40B4-BE49-F238E27FC236}">
                  <a16:creationId xmlns:a16="http://schemas.microsoft.com/office/drawing/2014/main" id="{50B08CE7-568E-4254-B483-BC62EC64E026}"/>
                </a:ext>
              </a:extLst>
            </p:cNvPr>
            <p:cNvGrpSpPr/>
            <p:nvPr/>
          </p:nvGrpSpPr>
          <p:grpSpPr>
            <a:xfrm>
              <a:off x="662562" y="1297755"/>
              <a:ext cx="915104" cy="915104"/>
              <a:chOff x="275874" y="1634517"/>
              <a:chExt cx="915104" cy="915104"/>
            </a:xfrm>
          </p:grpSpPr>
          <p:sp>
            <p:nvSpPr>
              <p:cNvPr id="44" name="Oval 43">
                <a:extLst>
                  <a:ext uri="{FF2B5EF4-FFF2-40B4-BE49-F238E27FC236}">
                    <a16:creationId xmlns:a16="http://schemas.microsoft.com/office/drawing/2014/main" id="{3E324060-C419-43DC-93BE-263A6F0F1E67}"/>
                  </a:ext>
                </a:extLst>
              </p:cNvPr>
              <p:cNvSpPr/>
              <p:nvPr/>
            </p:nvSpPr>
            <p:spPr bwMode="gray">
              <a:xfrm>
                <a:off x="275874" y="1660144"/>
                <a:ext cx="915104" cy="889477"/>
              </a:xfrm>
              <a:prstGeom prst="ellipse">
                <a:avLst/>
              </a:prstGeom>
              <a:solidFill>
                <a:srgbClr val="F2F2F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5" name="Freeform 187">
                <a:extLst>
                  <a:ext uri="{FF2B5EF4-FFF2-40B4-BE49-F238E27FC236}">
                    <a16:creationId xmlns:a16="http://schemas.microsoft.com/office/drawing/2014/main" id="{F391FF50-7A9E-467F-8089-CB5D02B0649A}"/>
                  </a:ext>
                </a:extLst>
              </p:cNvPr>
              <p:cNvSpPr>
                <a:spLocks noEditPoints="1"/>
              </p:cNvSpPr>
              <p:nvPr/>
            </p:nvSpPr>
            <p:spPr bwMode="auto">
              <a:xfrm>
                <a:off x="275874" y="1634517"/>
                <a:ext cx="915104" cy="91510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F0000"/>
              </a:solidFill>
              <a:ln w="6350">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phic 18" descr="Add with solid fill">
              <a:extLst>
                <a:ext uri="{FF2B5EF4-FFF2-40B4-BE49-F238E27FC236}">
                  <a16:creationId xmlns:a16="http://schemas.microsoft.com/office/drawing/2014/main" id="{178E611E-AED5-4AD5-A6AA-36809430A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579855">
              <a:off x="845794" y="1492971"/>
              <a:ext cx="548640" cy="548640"/>
            </a:xfrm>
            <a:prstGeom prst="rect">
              <a:avLst/>
            </a:prstGeom>
          </p:spPr>
        </p:pic>
      </p:grpSp>
      <p:sp>
        <p:nvSpPr>
          <p:cNvPr id="10" name="Title 2">
            <a:extLst>
              <a:ext uri="{FF2B5EF4-FFF2-40B4-BE49-F238E27FC236}">
                <a16:creationId xmlns:a16="http://schemas.microsoft.com/office/drawing/2014/main" id="{7BA2500A-B3E9-FF9C-DE40-76E0B70D908D}"/>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Role of a CAC: Prohibited Activities </a:t>
            </a:r>
          </a:p>
        </p:txBody>
      </p:sp>
      <p:sp>
        <p:nvSpPr>
          <p:cNvPr id="11" name="Text Placeholder 4">
            <a:extLst>
              <a:ext uri="{FF2B5EF4-FFF2-40B4-BE49-F238E27FC236}">
                <a16:creationId xmlns:a16="http://schemas.microsoft.com/office/drawing/2014/main" id="{EAB10793-7D88-4273-FFFA-17B3AB611264}"/>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2" name="Text Placeholder 1">
            <a:extLst>
              <a:ext uri="{FF2B5EF4-FFF2-40B4-BE49-F238E27FC236}">
                <a16:creationId xmlns:a16="http://schemas.microsoft.com/office/drawing/2014/main" id="{688FA4CA-27A8-3C0A-3AE0-DBA42CE3D44E}"/>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71616">
                    <a:lumMod val="75000"/>
                    <a:lumOff val="25000"/>
                  </a:srgbClr>
                </a:solidFill>
                <a:latin typeface="Ubuntu"/>
              </a:rPr>
              <a:t>CACs are prohibited from performing activities that constitute providing health insurance advice or compromise their ability to remain objective in providing consumer support.</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a:t>
            </a:r>
          </a:p>
        </p:txBody>
      </p:sp>
    </p:spTree>
    <p:extLst>
      <p:ext uri="{BB962C8B-B14F-4D97-AF65-F5344CB8AC3E}">
        <p14:creationId xmlns:p14="http://schemas.microsoft.com/office/powerpoint/2010/main" val="184446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8E3E2-AB12-AC9B-AAA8-BEA11D72C17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cap="all">
                <a:latin typeface="Ubuntu" panose="020B0504030602030204" pitchFamily="34" charset="0"/>
                <a:ea typeface="+mj-ea"/>
                <a:cs typeface="+mj-cs"/>
              </a:rPr>
              <a:t>CDO</a:t>
            </a:r>
            <a:endParaRPr kumimoji="0" lang="en-US" sz="4400" b="1" i="0" u="none" strike="noStrike" kern="1200" cap="all" spc="0" normalizeH="0" baseline="0" noProof="0">
              <a:ln>
                <a:noFill/>
              </a:ln>
              <a:effectLst/>
              <a:uLnTx/>
              <a:uFillTx/>
              <a:latin typeface="Ubuntu" panose="020B0504030602030204"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cap="all">
                <a:latin typeface="Ubuntu" panose="020B0504030602030204" pitchFamily="34" charset="0"/>
                <a:ea typeface="+mj-ea"/>
                <a:cs typeface="+mj-cs"/>
              </a:rPr>
              <a:t>REQUIREMENTS</a:t>
            </a:r>
            <a:endParaRPr kumimoji="0" lang="en-US" sz="4400" b="1" i="0" u="none" strike="noStrike" kern="1200" cap="all" spc="0" normalizeH="0" baseline="0" noProof="0">
              <a:ln>
                <a:noFill/>
              </a:ln>
              <a:effectLst/>
              <a:uLnTx/>
              <a:uFillTx/>
              <a:latin typeface="Ubuntu" panose="020B0504030602030204" pitchFamily="34" charset="0"/>
              <a:ea typeface="+mj-ea"/>
              <a:cs typeface="+mj-cs"/>
            </a:endParaRPr>
          </a:p>
        </p:txBody>
      </p:sp>
    </p:spTree>
    <p:extLst>
      <p:ext uri="{BB962C8B-B14F-4D97-AF65-F5344CB8AC3E}">
        <p14:creationId xmlns:p14="http://schemas.microsoft.com/office/powerpoint/2010/main" val="382231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88583A6-9573-1811-E4D0-E75ABC273F79}"/>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CDO Requirements </a:t>
            </a:r>
          </a:p>
        </p:txBody>
      </p:sp>
      <p:sp>
        <p:nvSpPr>
          <p:cNvPr id="9" name="Text Placeholder 4">
            <a:extLst>
              <a:ext uri="{FF2B5EF4-FFF2-40B4-BE49-F238E27FC236}">
                <a16:creationId xmlns:a16="http://schemas.microsoft.com/office/drawing/2014/main" id="{9BDC4E96-D425-0A67-125E-A6C04A5A429D}"/>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0" name="Text Placeholder 1">
            <a:extLst>
              <a:ext uri="{FF2B5EF4-FFF2-40B4-BE49-F238E27FC236}">
                <a16:creationId xmlns:a16="http://schemas.microsoft.com/office/drawing/2014/main" id="{2F23B7C4-3700-DC4C-B6FE-99F548DA52BF}"/>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Georgia Access </a:t>
            </a:r>
            <a:r>
              <a:rPr kumimoji="0" lang="en-US" sz="1400" b="0" i="0" u="none" strike="noStrike" kern="1200" cap="none" spc="0" normalizeH="0" baseline="0" noProof="0" err="1">
                <a:ln>
                  <a:noFill/>
                </a:ln>
                <a:solidFill>
                  <a:srgbClr val="171616">
                    <a:lumMod val="75000"/>
                    <a:lumOff val="25000"/>
                  </a:srgbClr>
                </a:solidFill>
                <a:effectLst/>
                <a:uLnTx/>
                <a:uFillTx/>
                <a:latin typeface="Ubuntu"/>
                <a:ea typeface="Verdana" panose="020B0604030504040204" pitchFamily="34" charset="0"/>
                <a:cs typeface="+mn-cs"/>
              </a:rPr>
              <a:t>CDOs</a:t>
            </a:r>
            <a:r>
              <a:rPr lang="en-US" sz="1400">
                <a:solidFill>
                  <a:srgbClr val="171616">
                    <a:lumMod val="75000"/>
                    <a:lumOff val="25000"/>
                  </a:srgbClr>
                </a:solidFill>
                <a:latin typeface="Ubuntu"/>
              </a:rPr>
              <a:t> must meet the following mandatory requirements to be considered for the program.</a:t>
            </a:r>
            <a:endPar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endParaRPr>
          </a:p>
        </p:txBody>
      </p:sp>
      <p:sp>
        <p:nvSpPr>
          <p:cNvPr id="39" name="Rounded Rectangle 1">
            <a:extLst>
              <a:ext uri="{FF2B5EF4-FFF2-40B4-BE49-F238E27FC236}">
                <a16:creationId xmlns:a16="http://schemas.microsoft.com/office/drawing/2014/main" id="{F2FD194C-8018-88A7-70FB-D6131C6D73B8}"/>
              </a:ext>
            </a:extLst>
          </p:cNvPr>
          <p:cNvSpPr/>
          <p:nvPr/>
        </p:nvSpPr>
        <p:spPr bwMode="gray">
          <a:xfrm flipH="1">
            <a:off x="613851" y="1508344"/>
            <a:ext cx="10644520" cy="360833"/>
          </a:xfrm>
          <a:prstGeom prst="roundRect">
            <a:avLst>
              <a:gd name="adj" fmla="val 50000"/>
            </a:avLst>
          </a:prstGeom>
          <a:solidFill>
            <a:srgbClr val="006181"/>
          </a:solidFill>
          <a:ln w="19050" algn="ctr">
            <a:noFill/>
            <a:miter lim="800000"/>
            <a:headEnd/>
            <a:tailEnd/>
          </a:ln>
        </p:spPr>
        <p:txBody>
          <a:bodyPr wrap="square" lIns="91440" tIns="88900" rIns="91440" bIns="8890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R="0" lvl="0">
              <a:lnSpc>
                <a:spcPct val="107000"/>
              </a:lnSpc>
              <a:spcBef>
                <a:spcPts val="0"/>
              </a:spcBef>
              <a:spcAft>
                <a:spcPts val="600"/>
              </a:spcAft>
            </a:pPr>
            <a:r>
              <a:rPr lang="en-US" sz="1400" b="1">
                <a:solidFill>
                  <a:schemeClr val="bg1"/>
                </a:solidFill>
                <a:effectLst/>
                <a:latin typeface="+mj-lt"/>
                <a:ea typeface="Verdana" panose="020B0604030504040204" pitchFamily="34" charset="0"/>
                <a:cs typeface="Arial" panose="020B0604020202020204" pitchFamily="34" charset="0"/>
              </a:rPr>
              <a:t>Georgia Access CDO requirements include, but are not limited to:</a:t>
            </a:r>
          </a:p>
        </p:txBody>
      </p:sp>
      <p:cxnSp>
        <p:nvCxnSpPr>
          <p:cNvPr id="40" name="Straight Connector 39">
            <a:extLst>
              <a:ext uri="{FF2B5EF4-FFF2-40B4-BE49-F238E27FC236}">
                <a16:creationId xmlns:a16="http://schemas.microsoft.com/office/drawing/2014/main" id="{07811321-5604-1733-37E2-E55B056648E1}"/>
              </a:ext>
            </a:extLst>
          </p:cNvPr>
          <p:cNvCxnSpPr>
            <a:cxnSpLocks/>
          </p:cNvCxnSpPr>
          <p:nvPr/>
        </p:nvCxnSpPr>
        <p:spPr>
          <a:xfrm>
            <a:off x="808854" y="1869177"/>
            <a:ext cx="0" cy="4098486"/>
          </a:xfrm>
          <a:prstGeom prst="line">
            <a:avLst/>
          </a:prstGeom>
          <a:noFill/>
          <a:ln w="9525" cap="flat" cmpd="sng" algn="ctr">
            <a:solidFill>
              <a:schemeClr val="bg2"/>
            </a:solidFill>
            <a:prstDash val="sysDash"/>
            <a:headEnd type="none"/>
            <a:tailEnd type="none"/>
          </a:ln>
          <a:effectLst/>
        </p:spPr>
      </p:cxnSp>
      <p:grpSp>
        <p:nvGrpSpPr>
          <p:cNvPr id="7" name="Group 6">
            <a:extLst>
              <a:ext uri="{FF2B5EF4-FFF2-40B4-BE49-F238E27FC236}">
                <a16:creationId xmlns:a16="http://schemas.microsoft.com/office/drawing/2014/main" id="{3CB54D85-BFE6-E89C-75A8-C708D111DDD6}"/>
              </a:ext>
            </a:extLst>
          </p:cNvPr>
          <p:cNvGrpSpPr/>
          <p:nvPr/>
        </p:nvGrpSpPr>
        <p:grpSpPr>
          <a:xfrm>
            <a:off x="804003" y="5129893"/>
            <a:ext cx="10359134" cy="420624"/>
            <a:chOff x="804003" y="5173417"/>
            <a:chExt cx="10359134" cy="420624"/>
          </a:xfrm>
        </p:grpSpPr>
        <p:cxnSp>
          <p:nvCxnSpPr>
            <p:cNvPr id="38" name="Straight Arrow Connector 37">
              <a:extLst>
                <a:ext uri="{FF2B5EF4-FFF2-40B4-BE49-F238E27FC236}">
                  <a16:creationId xmlns:a16="http://schemas.microsoft.com/office/drawing/2014/main" id="{4434811C-A39B-0403-D523-B7515F1D7FE8}"/>
                </a:ext>
              </a:extLst>
            </p:cNvPr>
            <p:cNvCxnSpPr>
              <a:cxnSpLocks/>
            </p:cNvCxnSpPr>
            <p:nvPr/>
          </p:nvCxnSpPr>
          <p:spPr>
            <a:xfrm flipH="1">
              <a:off x="804003" y="5383729"/>
              <a:ext cx="640080" cy="0"/>
            </a:xfrm>
            <a:prstGeom prst="straightConnector1">
              <a:avLst/>
            </a:prstGeom>
            <a:noFill/>
            <a:ln w="9525" cap="flat" cmpd="sng" algn="ctr">
              <a:solidFill>
                <a:schemeClr val="bg2"/>
              </a:solidFill>
              <a:prstDash val="solid"/>
              <a:headEnd type="oval"/>
              <a:tailEnd type="none"/>
            </a:ln>
            <a:effectLst/>
          </p:spPr>
        </p:cxnSp>
        <p:sp>
          <p:nvSpPr>
            <p:cNvPr id="46" name="Rectangle 45">
              <a:extLst>
                <a:ext uri="{FF2B5EF4-FFF2-40B4-BE49-F238E27FC236}">
                  <a16:creationId xmlns:a16="http://schemas.microsoft.com/office/drawing/2014/main" id="{82A77AE7-C461-9152-E23C-2EE24DC111C9}"/>
                </a:ext>
              </a:extLst>
            </p:cNvPr>
            <p:cNvSpPr/>
            <p:nvPr/>
          </p:nvSpPr>
          <p:spPr bwMode="gray">
            <a:xfrm rot="5400000" flipH="1">
              <a:off x="6152225" y="583129"/>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864" indent="-152293">
                <a:lnSpc>
                  <a:spcPct val="107000"/>
                </a:lnSpc>
                <a:spcAft>
                  <a:spcPts val="600"/>
                </a:spcAft>
              </a:pPr>
              <a:r>
                <a:rPr lang="en-US" sz="1400">
                  <a:solidFill>
                    <a:schemeClr val="tx1"/>
                  </a:solidFill>
                  <a:latin typeface="+mn-lt"/>
                  <a:ea typeface="Verdana" panose="020B0604030504040204" pitchFamily="34" charset="0"/>
                  <a:cs typeface="Arial" panose="020B0604020202020204" pitchFamily="34" charset="0"/>
                </a:rPr>
                <a:t> Comply with all requests from the State for additional information.</a:t>
              </a:r>
            </a:p>
          </p:txBody>
        </p:sp>
      </p:grpSp>
      <p:grpSp>
        <p:nvGrpSpPr>
          <p:cNvPr id="5" name="Group 4">
            <a:extLst>
              <a:ext uri="{FF2B5EF4-FFF2-40B4-BE49-F238E27FC236}">
                <a16:creationId xmlns:a16="http://schemas.microsoft.com/office/drawing/2014/main" id="{405427CC-6DA1-751B-0925-B9DABB21F9DD}"/>
              </a:ext>
            </a:extLst>
          </p:cNvPr>
          <p:cNvGrpSpPr/>
          <p:nvPr/>
        </p:nvGrpSpPr>
        <p:grpSpPr>
          <a:xfrm>
            <a:off x="804003" y="3871769"/>
            <a:ext cx="10359134" cy="420624"/>
            <a:chOff x="804003" y="3942576"/>
            <a:chExt cx="10359134" cy="420624"/>
          </a:xfrm>
        </p:grpSpPr>
        <p:cxnSp>
          <p:nvCxnSpPr>
            <p:cNvPr id="44" name="Straight Arrow Connector 43">
              <a:extLst>
                <a:ext uri="{FF2B5EF4-FFF2-40B4-BE49-F238E27FC236}">
                  <a16:creationId xmlns:a16="http://schemas.microsoft.com/office/drawing/2014/main" id="{D5FF797E-B4DC-DF77-D84E-B3B47DDF9534}"/>
                </a:ext>
              </a:extLst>
            </p:cNvPr>
            <p:cNvCxnSpPr>
              <a:cxnSpLocks/>
            </p:cNvCxnSpPr>
            <p:nvPr/>
          </p:nvCxnSpPr>
          <p:spPr>
            <a:xfrm flipH="1">
              <a:off x="804003" y="4136889"/>
              <a:ext cx="640080" cy="0"/>
            </a:xfrm>
            <a:prstGeom prst="straightConnector1">
              <a:avLst/>
            </a:prstGeom>
            <a:noFill/>
            <a:ln w="9525" cap="flat" cmpd="sng" algn="ctr">
              <a:solidFill>
                <a:schemeClr val="bg2"/>
              </a:solidFill>
              <a:prstDash val="solid"/>
              <a:headEnd type="oval"/>
              <a:tailEnd type="none"/>
            </a:ln>
            <a:effectLst/>
          </p:spPr>
        </p:cxnSp>
        <p:sp>
          <p:nvSpPr>
            <p:cNvPr id="49" name="Rectangle 48">
              <a:extLst>
                <a:ext uri="{FF2B5EF4-FFF2-40B4-BE49-F238E27FC236}">
                  <a16:creationId xmlns:a16="http://schemas.microsoft.com/office/drawing/2014/main" id="{B50B9D93-0670-6E3E-0150-39C8ACD056B5}"/>
                </a:ext>
              </a:extLst>
            </p:cNvPr>
            <p:cNvSpPr/>
            <p:nvPr/>
          </p:nvSpPr>
          <p:spPr bwMode="gray">
            <a:xfrm rot="5400000" flipH="1">
              <a:off x="6152225" y="-647712"/>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864" indent="-152293">
                <a:lnSpc>
                  <a:spcPct val="107000"/>
                </a:lnSpc>
                <a:spcAft>
                  <a:spcPts val="600"/>
                </a:spcAft>
              </a:pPr>
              <a:r>
                <a:rPr lang="en-US" sz="1400">
                  <a:solidFill>
                    <a:schemeClr val="tx1"/>
                  </a:solidFill>
                  <a:effectLst/>
                  <a:latin typeface="+mn-lt"/>
                  <a:ea typeface="Verdana" panose="020B0604030504040204" pitchFamily="34" charset="0"/>
                  <a:cs typeface="Arial" panose="020B0604020202020204" pitchFamily="34" charset="0"/>
                </a:rPr>
                <a:t> Uphold requirements for CDOs and affiliated CACs.</a:t>
              </a:r>
            </a:p>
          </p:txBody>
        </p:sp>
      </p:grpSp>
      <p:grpSp>
        <p:nvGrpSpPr>
          <p:cNvPr id="3" name="Group 2">
            <a:extLst>
              <a:ext uri="{FF2B5EF4-FFF2-40B4-BE49-F238E27FC236}">
                <a16:creationId xmlns:a16="http://schemas.microsoft.com/office/drawing/2014/main" id="{4BEFE7D6-A2E8-99C3-F95C-B5B18986210D}"/>
              </a:ext>
            </a:extLst>
          </p:cNvPr>
          <p:cNvGrpSpPr/>
          <p:nvPr/>
        </p:nvGrpSpPr>
        <p:grpSpPr>
          <a:xfrm>
            <a:off x="804003" y="2613645"/>
            <a:ext cx="10359134" cy="420624"/>
            <a:chOff x="804003" y="2671892"/>
            <a:chExt cx="10359134" cy="420624"/>
          </a:xfrm>
        </p:grpSpPr>
        <p:cxnSp>
          <p:nvCxnSpPr>
            <p:cNvPr id="41" name="Straight Arrow Connector 40">
              <a:extLst>
                <a:ext uri="{FF2B5EF4-FFF2-40B4-BE49-F238E27FC236}">
                  <a16:creationId xmlns:a16="http://schemas.microsoft.com/office/drawing/2014/main" id="{E1F1E1C0-A8BF-7A5F-DE18-38E2972B98E8}"/>
                </a:ext>
              </a:extLst>
            </p:cNvPr>
            <p:cNvCxnSpPr>
              <a:cxnSpLocks/>
            </p:cNvCxnSpPr>
            <p:nvPr/>
          </p:nvCxnSpPr>
          <p:spPr>
            <a:xfrm flipH="1">
              <a:off x="804003" y="2882204"/>
              <a:ext cx="640080" cy="0"/>
            </a:xfrm>
            <a:prstGeom prst="straightConnector1">
              <a:avLst/>
            </a:prstGeom>
            <a:noFill/>
            <a:ln w="9525" cap="flat" cmpd="sng" algn="ctr">
              <a:solidFill>
                <a:schemeClr val="bg2"/>
              </a:solidFill>
              <a:prstDash val="solid"/>
              <a:headEnd type="oval"/>
              <a:tailEnd type="none"/>
            </a:ln>
            <a:effectLst/>
          </p:spPr>
        </p:cxnSp>
        <p:sp>
          <p:nvSpPr>
            <p:cNvPr id="50" name="Rectangle 49">
              <a:extLst>
                <a:ext uri="{FF2B5EF4-FFF2-40B4-BE49-F238E27FC236}">
                  <a16:creationId xmlns:a16="http://schemas.microsoft.com/office/drawing/2014/main" id="{7C764A40-B8FF-0173-8AB0-0CC7A7A51293}"/>
                </a:ext>
              </a:extLst>
            </p:cNvPr>
            <p:cNvSpPr/>
            <p:nvPr/>
          </p:nvSpPr>
          <p:spPr bwMode="gray">
            <a:xfrm rot="5400000" flipH="1">
              <a:off x="6152225" y="-1918396"/>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864" indent="-152293">
                <a:lnSpc>
                  <a:spcPct val="107000"/>
                </a:lnSpc>
                <a:spcAft>
                  <a:spcPts val="600"/>
                </a:spcAft>
              </a:pPr>
              <a:r>
                <a:rPr lang="en-US" sz="1400">
                  <a:solidFill>
                    <a:schemeClr val="tx1"/>
                  </a:solidFill>
                  <a:effectLst/>
                  <a:latin typeface="+mn-lt"/>
                  <a:ea typeface="Verdana" panose="020B0604030504040204" pitchFamily="34" charset="0"/>
                  <a:cs typeface="Arial" panose="020B0604020202020204" pitchFamily="34" charset="0"/>
                </a:rPr>
                <a:t> Be capable of complying and enforcing privacy and security requirements.</a:t>
              </a:r>
            </a:p>
          </p:txBody>
        </p:sp>
      </p:grpSp>
      <p:grpSp>
        <p:nvGrpSpPr>
          <p:cNvPr id="4" name="Group 3">
            <a:extLst>
              <a:ext uri="{FF2B5EF4-FFF2-40B4-BE49-F238E27FC236}">
                <a16:creationId xmlns:a16="http://schemas.microsoft.com/office/drawing/2014/main" id="{81E35CD9-79E5-DD5A-C8F2-FD101255E87F}"/>
              </a:ext>
            </a:extLst>
          </p:cNvPr>
          <p:cNvGrpSpPr/>
          <p:nvPr/>
        </p:nvGrpSpPr>
        <p:grpSpPr>
          <a:xfrm>
            <a:off x="804003" y="3242707"/>
            <a:ext cx="10359134" cy="420624"/>
            <a:chOff x="804003" y="3311661"/>
            <a:chExt cx="10359134" cy="420624"/>
          </a:xfrm>
        </p:grpSpPr>
        <p:cxnSp>
          <p:nvCxnSpPr>
            <p:cNvPr id="42" name="Straight Arrow Connector 41">
              <a:extLst>
                <a:ext uri="{FF2B5EF4-FFF2-40B4-BE49-F238E27FC236}">
                  <a16:creationId xmlns:a16="http://schemas.microsoft.com/office/drawing/2014/main" id="{57E42DB5-39A0-E9AE-E070-B9553B85235E}"/>
                </a:ext>
              </a:extLst>
            </p:cNvPr>
            <p:cNvCxnSpPr>
              <a:cxnSpLocks/>
            </p:cNvCxnSpPr>
            <p:nvPr/>
          </p:nvCxnSpPr>
          <p:spPr>
            <a:xfrm flipH="1">
              <a:off x="804003" y="3517593"/>
              <a:ext cx="640080" cy="0"/>
            </a:xfrm>
            <a:prstGeom prst="straightConnector1">
              <a:avLst/>
            </a:prstGeom>
            <a:noFill/>
            <a:ln w="9525" cap="flat" cmpd="sng" algn="ctr">
              <a:solidFill>
                <a:schemeClr val="bg2"/>
              </a:solidFill>
              <a:prstDash val="solid"/>
              <a:headEnd type="oval"/>
              <a:tailEnd type="none"/>
            </a:ln>
            <a:effectLst/>
          </p:spPr>
        </p:cxnSp>
        <p:sp>
          <p:nvSpPr>
            <p:cNvPr id="51" name="Rectangle 50">
              <a:extLst>
                <a:ext uri="{FF2B5EF4-FFF2-40B4-BE49-F238E27FC236}">
                  <a16:creationId xmlns:a16="http://schemas.microsoft.com/office/drawing/2014/main" id="{61861CD0-6617-8C26-7DEC-9D464790FDB6}"/>
                </a:ext>
              </a:extLst>
            </p:cNvPr>
            <p:cNvSpPr/>
            <p:nvPr/>
          </p:nvSpPr>
          <p:spPr bwMode="gray">
            <a:xfrm rot="5400000" flipH="1">
              <a:off x="6152225" y="-1278627"/>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864" indent="-152293">
                <a:lnSpc>
                  <a:spcPct val="107000"/>
                </a:lnSpc>
                <a:spcAft>
                  <a:spcPts val="600"/>
                </a:spcAft>
              </a:pPr>
              <a:r>
                <a:rPr lang="en-US" sz="1400">
                  <a:solidFill>
                    <a:schemeClr val="tx1"/>
                  </a:solidFill>
                  <a:latin typeface="+mn-lt"/>
                  <a:ea typeface="Verdana" panose="020B0604030504040204" pitchFamily="34" charset="0"/>
                  <a:cs typeface="Arial" panose="020B0604020202020204" pitchFamily="34" charset="0"/>
                </a:rPr>
                <a:t> Be capable of complying and enforcing </a:t>
              </a:r>
              <a:r>
                <a:rPr lang="en-US" sz="1400">
                  <a:solidFill>
                    <a:schemeClr val="tx1"/>
                  </a:solidFill>
                  <a:effectLst/>
                  <a:latin typeface="+mn-lt"/>
                  <a:ea typeface="Verdana" panose="020B0604030504040204" pitchFamily="34" charset="0"/>
                  <a:cs typeface="Arial" panose="020B0604020202020204" pitchFamily="34" charset="0"/>
                </a:rPr>
                <a:t>conflict of interest restrictions.</a:t>
              </a:r>
            </a:p>
          </p:txBody>
        </p:sp>
      </p:grpSp>
      <p:grpSp>
        <p:nvGrpSpPr>
          <p:cNvPr id="6" name="Group 5">
            <a:extLst>
              <a:ext uri="{FF2B5EF4-FFF2-40B4-BE49-F238E27FC236}">
                <a16:creationId xmlns:a16="http://schemas.microsoft.com/office/drawing/2014/main" id="{0753D558-5004-F1E3-B548-48C760C40B40}"/>
              </a:ext>
            </a:extLst>
          </p:cNvPr>
          <p:cNvGrpSpPr/>
          <p:nvPr/>
        </p:nvGrpSpPr>
        <p:grpSpPr>
          <a:xfrm>
            <a:off x="804003" y="4500831"/>
            <a:ext cx="10359134" cy="420624"/>
            <a:chOff x="804003" y="4540436"/>
            <a:chExt cx="10359134" cy="420624"/>
          </a:xfrm>
        </p:grpSpPr>
        <p:cxnSp>
          <p:nvCxnSpPr>
            <p:cNvPr id="43" name="Straight Arrow Connector 42">
              <a:extLst>
                <a:ext uri="{FF2B5EF4-FFF2-40B4-BE49-F238E27FC236}">
                  <a16:creationId xmlns:a16="http://schemas.microsoft.com/office/drawing/2014/main" id="{E980DE7E-17FA-03C5-79AC-0B90C1E9F11F}"/>
                </a:ext>
              </a:extLst>
            </p:cNvPr>
            <p:cNvCxnSpPr>
              <a:cxnSpLocks/>
            </p:cNvCxnSpPr>
            <p:nvPr/>
          </p:nvCxnSpPr>
          <p:spPr>
            <a:xfrm flipH="1">
              <a:off x="804003" y="4750707"/>
              <a:ext cx="640080" cy="0"/>
            </a:xfrm>
            <a:prstGeom prst="straightConnector1">
              <a:avLst/>
            </a:prstGeom>
            <a:noFill/>
            <a:ln w="9525" cap="flat" cmpd="sng" algn="ctr">
              <a:solidFill>
                <a:schemeClr val="bg2"/>
              </a:solidFill>
              <a:prstDash val="solid"/>
              <a:headEnd type="oval"/>
              <a:tailEnd type="none"/>
            </a:ln>
            <a:effectLst/>
          </p:spPr>
        </p:cxnSp>
        <p:sp>
          <p:nvSpPr>
            <p:cNvPr id="52" name="Rectangle 51">
              <a:extLst>
                <a:ext uri="{FF2B5EF4-FFF2-40B4-BE49-F238E27FC236}">
                  <a16:creationId xmlns:a16="http://schemas.microsoft.com/office/drawing/2014/main" id="{29A44852-2C4E-F5F5-0175-74A203984BB9}"/>
                </a:ext>
              </a:extLst>
            </p:cNvPr>
            <p:cNvSpPr/>
            <p:nvPr/>
          </p:nvSpPr>
          <p:spPr bwMode="gray">
            <a:xfrm rot="5400000" flipH="1">
              <a:off x="6152225" y="-49852"/>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864" indent="-152293">
                <a:lnSpc>
                  <a:spcPct val="107000"/>
                </a:lnSpc>
                <a:spcAft>
                  <a:spcPts val="600"/>
                </a:spcAft>
              </a:pPr>
              <a:r>
                <a:rPr lang="en-US" sz="1400">
                  <a:solidFill>
                    <a:schemeClr val="tx1"/>
                  </a:solidFill>
                  <a:latin typeface="+mn-lt"/>
                  <a:ea typeface="Verdana" panose="020B0604030504040204" pitchFamily="34" charset="0"/>
                  <a:cs typeface="Arial" panose="020B0604020202020204" pitchFamily="34" charset="0"/>
                </a:rPr>
                <a:t> </a:t>
              </a:r>
              <a:r>
                <a:rPr lang="en-US" sz="1400">
                  <a:solidFill>
                    <a:schemeClr val="tx1"/>
                  </a:solidFill>
                  <a:effectLst/>
                  <a:latin typeface="+mn-lt"/>
                  <a:ea typeface="Verdana" panose="020B0604030504040204" pitchFamily="34" charset="0"/>
                  <a:cs typeface="Arial" panose="020B0604020202020204" pitchFamily="34" charset="0"/>
                </a:rPr>
                <a:t>Provide quarterly programmatic reports to the state.</a:t>
              </a:r>
            </a:p>
          </p:txBody>
        </p:sp>
      </p:grpSp>
      <p:grpSp>
        <p:nvGrpSpPr>
          <p:cNvPr id="2" name="Group 1">
            <a:extLst>
              <a:ext uri="{FF2B5EF4-FFF2-40B4-BE49-F238E27FC236}">
                <a16:creationId xmlns:a16="http://schemas.microsoft.com/office/drawing/2014/main" id="{8F860FA6-EACD-2609-C348-37FCB802B70E}"/>
              </a:ext>
            </a:extLst>
          </p:cNvPr>
          <p:cNvGrpSpPr/>
          <p:nvPr/>
        </p:nvGrpSpPr>
        <p:grpSpPr>
          <a:xfrm>
            <a:off x="804003" y="1984583"/>
            <a:ext cx="10360267" cy="420624"/>
            <a:chOff x="804003" y="1984583"/>
            <a:chExt cx="10360267" cy="420624"/>
          </a:xfrm>
        </p:grpSpPr>
        <p:sp>
          <p:nvSpPr>
            <p:cNvPr id="48" name="Rectangle 47">
              <a:extLst>
                <a:ext uri="{FF2B5EF4-FFF2-40B4-BE49-F238E27FC236}">
                  <a16:creationId xmlns:a16="http://schemas.microsoft.com/office/drawing/2014/main" id="{EE5AB578-720F-B24B-D397-21CD2E33955F}"/>
                </a:ext>
              </a:extLst>
            </p:cNvPr>
            <p:cNvSpPr/>
            <p:nvPr/>
          </p:nvSpPr>
          <p:spPr bwMode="gray">
            <a:xfrm rot="5400000" flipH="1">
              <a:off x="6152792" y="-2606272"/>
              <a:ext cx="420624" cy="9602333"/>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7150" lvl="1">
                <a:lnSpc>
                  <a:spcPct val="107000"/>
                </a:lnSpc>
                <a:spcAft>
                  <a:spcPts val="600"/>
                </a:spcAft>
              </a:pPr>
              <a:r>
                <a:rPr lang="en-US" sz="1400">
                  <a:solidFill>
                    <a:schemeClr val="tx1"/>
                  </a:solidFill>
                  <a:latin typeface="+mn-lt"/>
                  <a:ea typeface="Verdana" panose="020B0604030504040204" pitchFamily="34" charset="0"/>
                  <a:cs typeface="Arial" panose="020B0604020202020204" pitchFamily="34" charset="0"/>
                </a:rPr>
                <a:t>Maintain a physical location or business address in Georgia. </a:t>
              </a:r>
            </a:p>
          </p:txBody>
        </p:sp>
        <p:cxnSp>
          <p:nvCxnSpPr>
            <p:cNvPr id="53" name="Straight Arrow Connector 52">
              <a:extLst>
                <a:ext uri="{FF2B5EF4-FFF2-40B4-BE49-F238E27FC236}">
                  <a16:creationId xmlns:a16="http://schemas.microsoft.com/office/drawing/2014/main" id="{C9EE0CE3-F5B2-8758-B03B-A77B50A7DE58}"/>
                </a:ext>
              </a:extLst>
            </p:cNvPr>
            <p:cNvCxnSpPr>
              <a:cxnSpLocks/>
            </p:cNvCxnSpPr>
            <p:nvPr/>
          </p:nvCxnSpPr>
          <p:spPr>
            <a:xfrm flipH="1">
              <a:off x="804003" y="2175622"/>
              <a:ext cx="640080" cy="0"/>
            </a:xfrm>
            <a:prstGeom prst="straightConnector1">
              <a:avLst/>
            </a:prstGeom>
            <a:noFill/>
            <a:ln w="9525" cap="flat" cmpd="sng" algn="ctr">
              <a:solidFill>
                <a:schemeClr val="bg2"/>
              </a:solidFill>
              <a:prstDash val="solid"/>
              <a:headEnd type="oval"/>
              <a:tailEnd type="none"/>
            </a:ln>
            <a:effectLst/>
          </p:spPr>
        </p:cxnSp>
      </p:grpSp>
      <p:grpSp>
        <p:nvGrpSpPr>
          <p:cNvPr id="11" name="Group 10">
            <a:extLst>
              <a:ext uri="{FF2B5EF4-FFF2-40B4-BE49-F238E27FC236}">
                <a16:creationId xmlns:a16="http://schemas.microsoft.com/office/drawing/2014/main" id="{29BF60C3-8530-BBE0-C41C-6FE742F39D6A}"/>
              </a:ext>
            </a:extLst>
          </p:cNvPr>
          <p:cNvGrpSpPr/>
          <p:nvPr/>
        </p:nvGrpSpPr>
        <p:grpSpPr>
          <a:xfrm>
            <a:off x="804003" y="5758954"/>
            <a:ext cx="10359134" cy="420624"/>
            <a:chOff x="804003" y="5173417"/>
            <a:chExt cx="10359134" cy="420624"/>
          </a:xfrm>
        </p:grpSpPr>
        <p:cxnSp>
          <p:nvCxnSpPr>
            <p:cNvPr id="12" name="Straight Arrow Connector 11">
              <a:extLst>
                <a:ext uri="{FF2B5EF4-FFF2-40B4-BE49-F238E27FC236}">
                  <a16:creationId xmlns:a16="http://schemas.microsoft.com/office/drawing/2014/main" id="{7149B35C-34F6-1BC5-7472-EC58660A280E}"/>
                </a:ext>
              </a:extLst>
            </p:cNvPr>
            <p:cNvCxnSpPr>
              <a:cxnSpLocks/>
            </p:cNvCxnSpPr>
            <p:nvPr/>
          </p:nvCxnSpPr>
          <p:spPr>
            <a:xfrm flipH="1">
              <a:off x="804003" y="5383729"/>
              <a:ext cx="640080" cy="0"/>
            </a:xfrm>
            <a:prstGeom prst="straightConnector1">
              <a:avLst/>
            </a:prstGeom>
            <a:noFill/>
            <a:ln w="9525" cap="flat" cmpd="sng" algn="ctr">
              <a:solidFill>
                <a:schemeClr val="bg2"/>
              </a:solidFill>
              <a:prstDash val="solid"/>
              <a:headEnd type="oval"/>
              <a:tailEnd type="none"/>
            </a:ln>
            <a:effectLst/>
          </p:spPr>
        </p:cxnSp>
        <p:sp>
          <p:nvSpPr>
            <p:cNvPr id="13" name="Rectangle 12">
              <a:extLst>
                <a:ext uri="{FF2B5EF4-FFF2-40B4-BE49-F238E27FC236}">
                  <a16:creationId xmlns:a16="http://schemas.microsoft.com/office/drawing/2014/main" id="{7C169002-AED6-3ED9-0F1C-2A9A756D27A3}"/>
                </a:ext>
              </a:extLst>
            </p:cNvPr>
            <p:cNvSpPr/>
            <p:nvPr/>
          </p:nvSpPr>
          <p:spPr bwMode="gray">
            <a:xfrm rot="5400000" flipH="1">
              <a:off x="6152225" y="583129"/>
              <a:ext cx="420624" cy="9601200"/>
            </a:xfrm>
            <a:prstGeom prst="rect">
              <a:avLst/>
            </a:prstGeom>
            <a:solidFill>
              <a:sysClr val="window" lastClr="FFFFFF">
                <a:lumMod val="95000"/>
              </a:sysClr>
            </a:solidFill>
            <a:ln w="19050" algn="ctr">
              <a:noFill/>
              <a:miter lim="800000"/>
              <a:headEnd/>
              <a:tailEnd/>
            </a:ln>
          </p:spPr>
          <p:txBody>
            <a:bodyPr vert="vert270" wrap="square" lIns="0" tIns="0" rIns="0" bIns="0"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493" algn="l" rtl="0" fontAlgn="base">
                <a:spcBef>
                  <a:spcPct val="0"/>
                </a:spcBef>
                <a:spcAft>
                  <a:spcPct val="0"/>
                </a:spcAft>
                <a:defRPr kern="1200">
                  <a:solidFill>
                    <a:schemeClr val="tx1"/>
                  </a:solidFill>
                  <a:latin typeface="Arial" charset="0"/>
                  <a:ea typeface="+mn-ea"/>
                  <a:cs typeface="+mn-cs"/>
                </a:defRPr>
              </a:lvl2pPr>
              <a:lvl3pPr marL="1218987" algn="l" rtl="0" fontAlgn="base">
                <a:spcBef>
                  <a:spcPct val="0"/>
                </a:spcBef>
                <a:spcAft>
                  <a:spcPct val="0"/>
                </a:spcAft>
                <a:defRPr kern="1200">
                  <a:solidFill>
                    <a:schemeClr val="tx1"/>
                  </a:solidFill>
                  <a:latin typeface="Arial" charset="0"/>
                  <a:ea typeface="+mn-ea"/>
                  <a:cs typeface="+mn-cs"/>
                </a:defRPr>
              </a:lvl3pPr>
              <a:lvl4pPr marL="1828480" algn="l" rtl="0" fontAlgn="base">
                <a:spcBef>
                  <a:spcPct val="0"/>
                </a:spcBef>
                <a:spcAft>
                  <a:spcPct val="0"/>
                </a:spcAft>
                <a:defRPr kern="1200">
                  <a:solidFill>
                    <a:schemeClr val="tx1"/>
                  </a:solidFill>
                  <a:latin typeface="Arial" charset="0"/>
                  <a:ea typeface="+mn-ea"/>
                  <a:cs typeface="+mn-cs"/>
                </a:defRPr>
              </a:lvl4pPr>
              <a:lvl5pPr marL="2437973" algn="l" rtl="0" fontAlgn="base">
                <a:spcBef>
                  <a:spcPct val="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pPr marL="54610" indent="-151765">
                <a:lnSpc>
                  <a:spcPct val="107000"/>
                </a:lnSpc>
                <a:spcAft>
                  <a:spcPts val="600"/>
                </a:spcAft>
              </a:pPr>
              <a:r>
                <a:rPr lang="en-US" sz="1400">
                  <a:latin typeface="+mn-lt"/>
                  <a:ea typeface="Verdana" panose="020B0604030504040204" pitchFamily="34" charset="0"/>
                  <a:cs typeface="Arial" panose="020B0604020202020204" pitchFamily="34" charset="0"/>
                </a:rPr>
                <a:t> Host one outreach event per month</a:t>
              </a:r>
              <a:endParaRPr lang="en-US">
                <a:cs typeface="Arial" charset="0"/>
              </a:endParaRPr>
            </a:p>
          </p:txBody>
        </p:sp>
      </p:grpSp>
    </p:spTree>
    <p:extLst>
      <p:ext uri="{BB962C8B-B14F-4D97-AF65-F5344CB8AC3E}">
        <p14:creationId xmlns:p14="http://schemas.microsoft.com/office/powerpoint/2010/main" val="86102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hteck 7">
            <a:extLst>
              <a:ext uri="{FF2B5EF4-FFF2-40B4-BE49-F238E27FC236}">
                <a16:creationId xmlns:a16="http://schemas.microsoft.com/office/drawing/2014/main" id="{4C83D226-2182-7268-61AC-1AF341A0D0FF}"/>
              </a:ext>
            </a:extLst>
          </p:cNvPr>
          <p:cNvSpPr>
            <a:spLocks/>
          </p:cNvSpPr>
          <p:nvPr/>
        </p:nvSpPr>
        <p:spPr bwMode="gray">
          <a:xfrm>
            <a:off x="5878269" y="1999643"/>
            <a:ext cx="5676899" cy="3785216"/>
          </a:xfrm>
          <a:custGeom>
            <a:avLst/>
            <a:gdLst>
              <a:gd name="connsiteX0" fmla="*/ 0 w 3960000"/>
              <a:gd name="connsiteY0" fmla="*/ 0 h 3962400"/>
              <a:gd name="connsiteX1" fmla="*/ 3960000 w 3960000"/>
              <a:gd name="connsiteY1" fmla="*/ 0 h 3962400"/>
              <a:gd name="connsiteX2" fmla="*/ 3960000 w 3960000"/>
              <a:gd name="connsiteY2" fmla="*/ 3962400 h 3962400"/>
              <a:gd name="connsiteX3" fmla="*/ 0 w 3960000"/>
              <a:gd name="connsiteY3" fmla="*/ 3962400 h 3962400"/>
              <a:gd name="connsiteX4" fmla="*/ 0 w 3960000"/>
              <a:gd name="connsiteY4" fmla="*/ 0 h 3962400"/>
              <a:gd name="connsiteX0" fmla="*/ 0 w 3960000"/>
              <a:gd name="connsiteY0" fmla="*/ 0 h 3962400"/>
              <a:gd name="connsiteX1" fmla="*/ 3960000 w 3960000"/>
              <a:gd name="connsiteY1" fmla="*/ 0 h 3962400"/>
              <a:gd name="connsiteX2" fmla="*/ 3956967 w 3960000"/>
              <a:gd name="connsiteY2" fmla="*/ 3601311 h 3962400"/>
              <a:gd name="connsiteX3" fmla="*/ 3960000 w 3960000"/>
              <a:gd name="connsiteY3" fmla="*/ 3962400 h 3962400"/>
              <a:gd name="connsiteX4" fmla="*/ 0 w 3960000"/>
              <a:gd name="connsiteY4" fmla="*/ 3962400 h 3962400"/>
              <a:gd name="connsiteX5" fmla="*/ 0 w 3960000"/>
              <a:gd name="connsiteY5" fmla="*/ 0 h 3962400"/>
              <a:gd name="connsiteX0" fmla="*/ 3956967 w 4048407"/>
              <a:gd name="connsiteY0" fmla="*/ 3601311 h 3962400"/>
              <a:gd name="connsiteX1" fmla="*/ 3960000 w 4048407"/>
              <a:gd name="connsiteY1" fmla="*/ 3962400 h 3962400"/>
              <a:gd name="connsiteX2" fmla="*/ 0 w 4048407"/>
              <a:gd name="connsiteY2" fmla="*/ 3962400 h 3962400"/>
              <a:gd name="connsiteX3" fmla="*/ 0 w 4048407"/>
              <a:gd name="connsiteY3" fmla="*/ 0 h 3962400"/>
              <a:gd name="connsiteX4" fmla="*/ 3960000 w 4048407"/>
              <a:gd name="connsiteY4" fmla="*/ 0 h 3962400"/>
              <a:gd name="connsiteX5" fmla="*/ 4048407 w 4048407"/>
              <a:gd name="connsiteY5" fmla="*/ 3692751 h 3962400"/>
              <a:gd name="connsiteX0" fmla="*/ 3956967 w 3960000"/>
              <a:gd name="connsiteY0" fmla="*/ 3601311 h 3962400"/>
              <a:gd name="connsiteX1" fmla="*/ 3960000 w 3960000"/>
              <a:gd name="connsiteY1" fmla="*/ 3962400 h 3962400"/>
              <a:gd name="connsiteX2" fmla="*/ 0 w 3960000"/>
              <a:gd name="connsiteY2" fmla="*/ 3962400 h 3962400"/>
              <a:gd name="connsiteX3" fmla="*/ 0 w 3960000"/>
              <a:gd name="connsiteY3" fmla="*/ 0 h 3962400"/>
              <a:gd name="connsiteX4" fmla="*/ 3960000 w 3960000"/>
              <a:gd name="connsiteY4" fmla="*/ 0 h 3962400"/>
              <a:gd name="connsiteX0" fmla="*/ 3960000 w 3960000"/>
              <a:gd name="connsiteY0" fmla="*/ 3962400 h 3962400"/>
              <a:gd name="connsiteX1" fmla="*/ 0 w 3960000"/>
              <a:gd name="connsiteY1" fmla="*/ 3962400 h 3962400"/>
              <a:gd name="connsiteX2" fmla="*/ 0 w 3960000"/>
              <a:gd name="connsiteY2" fmla="*/ 0 h 3962400"/>
              <a:gd name="connsiteX3" fmla="*/ 3960000 w 3960000"/>
              <a:gd name="connsiteY3" fmla="*/ 0 h 3962400"/>
            </a:gdLst>
            <a:ahLst/>
            <a:cxnLst>
              <a:cxn ang="0">
                <a:pos x="connsiteX0" y="connsiteY0"/>
              </a:cxn>
              <a:cxn ang="0">
                <a:pos x="connsiteX1" y="connsiteY1"/>
              </a:cxn>
              <a:cxn ang="0">
                <a:pos x="connsiteX2" y="connsiteY2"/>
              </a:cxn>
              <a:cxn ang="0">
                <a:pos x="connsiteX3" y="connsiteY3"/>
              </a:cxn>
            </a:cxnLst>
            <a:rect l="l" t="t" r="r" b="b"/>
            <a:pathLst>
              <a:path w="3960000" h="3962400">
                <a:moveTo>
                  <a:pt x="3960000" y="3962400"/>
                </a:moveTo>
                <a:lnTo>
                  <a:pt x="0" y="3962400"/>
                </a:lnTo>
                <a:lnTo>
                  <a:pt x="0" y="0"/>
                </a:lnTo>
                <a:lnTo>
                  <a:pt x="3960000" y="0"/>
                </a:lnTo>
              </a:path>
            </a:pathLst>
          </a:custGeom>
          <a:noFill/>
          <a:ln w="19050" cap="flat" cmpd="sng" algn="ctr">
            <a:solidFill>
              <a:schemeClr val="tx2"/>
            </a:solidFill>
            <a:prstDash val="solid"/>
          </a:ln>
          <a:effectLst/>
        </p:spPr>
        <p:txBody>
          <a:bodyPr lIns="360000" tIns="108000" rIns="108000" bIns="72000" rtlCol="0" anchor="ctr"/>
          <a:lstStyle/>
          <a:p>
            <a:pPr marL="171450" marR="0" lvl="0" indent="-171450" algn="l" defTabSz="1219170" rtl="0" eaLnBrk="1" fontAlgn="auto" latinLnBrk="0" hangingPunct="1">
              <a:lnSpc>
                <a:spcPct val="100000"/>
              </a:lnSpc>
              <a:spcBef>
                <a:spcPts val="600"/>
              </a:spcBef>
              <a:spcAft>
                <a:spcPts val="1200"/>
              </a:spcAft>
              <a:buClr>
                <a:srgbClr val="003A8C"/>
              </a:buClr>
              <a:buSzTx/>
              <a:buFont typeface="Symbol" panose="05050102010706020507" pitchFamily="18" charset="2"/>
              <a:buChar char="-"/>
              <a:tabLst/>
              <a:defRPr/>
            </a:pPr>
            <a:endParaRPr kumimoji="0" lang="en-US" sz="1200" b="0" i="0" u="none" strike="noStrike" kern="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mn-cs"/>
            </a:endParaRPr>
          </a:p>
        </p:txBody>
      </p:sp>
      <p:sp>
        <p:nvSpPr>
          <p:cNvPr id="10" name="Title 2">
            <a:extLst>
              <a:ext uri="{FF2B5EF4-FFF2-40B4-BE49-F238E27FC236}">
                <a16:creationId xmlns:a16="http://schemas.microsoft.com/office/drawing/2014/main" id="{FBDECD3D-8CCD-C80D-5428-069E379FD8C8}"/>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err="1">
                <a:ln>
                  <a:noFill/>
                </a:ln>
                <a:solidFill>
                  <a:srgbClr val="171616"/>
                </a:solidFill>
                <a:effectLst/>
                <a:uLnTx/>
                <a:uFillTx/>
                <a:latin typeface="Ubuntu"/>
                <a:ea typeface="Verdana" panose="020B0604030504040204" pitchFamily="34" charset="0"/>
                <a:cs typeface="+mj-cs"/>
              </a:rPr>
              <a:t>CDO</a:t>
            </a: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 Responsibilities</a:t>
            </a:r>
          </a:p>
        </p:txBody>
      </p:sp>
      <p:sp>
        <p:nvSpPr>
          <p:cNvPr id="11" name="Text Placeholder 4">
            <a:extLst>
              <a:ext uri="{FF2B5EF4-FFF2-40B4-BE49-F238E27FC236}">
                <a16:creationId xmlns:a16="http://schemas.microsoft.com/office/drawing/2014/main" id="{8E40AB8A-AA4E-F41B-BE87-A9939D0EB9D4}"/>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2" name="Text Placeholder 1">
            <a:extLst>
              <a:ext uri="{FF2B5EF4-FFF2-40B4-BE49-F238E27FC236}">
                <a16:creationId xmlns:a16="http://schemas.microsoft.com/office/drawing/2014/main" id="{3B8D3929-4906-50ED-1A8A-73702BA7B6F2}"/>
              </a:ext>
            </a:extLst>
          </p:cNvPr>
          <p:cNvSpPr txBox="1">
            <a:spLocks/>
          </p:cNvSpPr>
          <p:nvPr/>
        </p:nvSpPr>
        <p:spPr>
          <a:xfrm>
            <a:off x="361508" y="936892"/>
            <a:ext cx="11468983"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err="1">
                <a:solidFill>
                  <a:srgbClr val="171616">
                    <a:lumMod val="75000"/>
                    <a:lumOff val="25000"/>
                  </a:srgbClr>
                </a:solidFill>
                <a:latin typeface="Ubuntu"/>
              </a:rPr>
              <a:t>CDOs</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retain the primary responsibility for planning, directing, and executing the </a:t>
            </a:r>
            <a:r>
              <a:rPr lang="en-US" sz="1400">
                <a:solidFill>
                  <a:srgbClr val="171616">
                    <a:lumMod val="75000"/>
                    <a:lumOff val="25000"/>
                  </a:srgbClr>
                </a:solidFill>
                <a:latin typeface="Ubuntu"/>
              </a:rPr>
              <a:t>proposed</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project as outlined in the </a:t>
            </a:r>
            <a:r>
              <a:rPr kumimoji="0" lang="en-US" sz="1400" b="0" i="0" u="none" strike="noStrike" kern="1200" cap="none" spc="0" normalizeH="0" baseline="0" noProof="0" err="1">
                <a:ln>
                  <a:noFill/>
                </a:ln>
                <a:solidFill>
                  <a:srgbClr val="171616">
                    <a:lumMod val="75000"/>
                    <a:lumOff val="25000"/>
                  </a:srgbClr>
                </a:solidFill>
                <a:effectLst/>
                <a:uLnTx/>
                <a:uFillTx/>
                <a:latin typeface="Ubuntu"/>
                <a:ea typeface="Verdana" panose="020B0604030504040204" pitchFamily="34" charset="0"/>
                <a:cs typeface="+mn-cs"/>
              </a:rPr>
              <a:t>CDO</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application. </a:t>
            </a:r>
          </a:p>
        </p:txBody>
      </p:sp>
      <p:sp>
        <p:nvSpPr>
          <p:cNvPr id="36" name="Richtungspfeil 5">
            <a:extLst>
              <a:ext uri="{FF2B5EF4-FFF2-40B4-BE49-F238E27FC236}">
                <a16:creationId xmlns:a16="http://schemas.microsoft.com/office/drawing/2014/main" id="{75B55CB1-2BF4-615A-36C9-0A8384992559}"/>
              </a:ext>
            </a:extLst>
          </p:cNvPr>
          <p:cNvSpPr>
            <a:spLocks/>
          </p:cNvSpPr>
          <p:nvPr/>
        </p:nvSpPr>
        <p:spPr bwMode="gray">
          <a:xfrm>
            <a:off x="551622" y="2000606"/>
            <a:ext cx="6655516" cy="3785216"/>
          </a:xfrm>
          <a:custGeom>
            <a:avLst/>
            <a:gdLst>
              <a:gd name="connsiteX0" fmla="*/ 0 w 4500000"/>
              <a:gd name="connsiteY0" fmla="*/ 0 h 3962400"/>
              <a:gd name="connsiteX1" fmla="*/ 4182691 w 4500000"/>
              <a:gd name="connsiteY1" fmla="*/ 0 h 3962400"/>
              <a:gd name="connsiteX2" fmla="*/ 4500000 w 4500000"/>
              <a:gd name="connsiteY2" fmla="*/ 1981200 h 3962400"/>
              <a:gd name="connsiteX3" fmla="*/ 4182691 w 4500000"/>
              <a:gd name="connsiteY3" fmla="*/ 3962400 h 3962400"/>
              <a:gd name="connsiteX4" fmla="*/ 0 w 4500000"/>
              <a:gd name="connsiteY4" fmla="*/ 3962400 h 3962400"/>
              <a:gd name="connsiteX5" fmla="*/ 0 w 4500000"/>
              <a:gd name="connsiteY5" fmla="*/ 0 h 3962400"/>
              <a:gd name="connsiteX0" fmla="*/ 3633 w 4503633"/>
              <a:gd name="connsiteY0" fmla="*/ 0 h 3962400"/>
              <a:gd name="connsiteX1" fmla="*/ 4186324 w 4503633"/>
              <a:gd name="connsiteY1" fmla="*/ 0 h 3962400"/>
              <a:gd name="connsiteX2" fmla="*/ 4503633 w 4503633"/>
              <a:gd name="connsiteY2" fmla="*/ 1981200 h 3962400"/>
              <a:gd name="connsiteX3" fmla="*/ 4186324 w 4503633"/>
              <a:gd name="connsiteY3" fmla="*/ 3962400 h 3962400"/>
              <a:gd name="connsiteX4" fmla="*/ 3633 w 4503633"/>
              <a:gd name="connsiteY4" fmla="*/ 3962400 h 3962400"/>
              <a:gd name="connsiteX5" fmla="*/ 0 w 4503633"/>
              <a:gd name="connsiteY5" fmla="*/ 3702050 h 3962400"/>
              <a:gd name="connsiteX6" fmla="*/ 3633 w 4503633"/>
              <a:gd name="connsiteY6" fmla="*/ 0 h 3962400"/>
              <a:gd name="connsiteX0" fmla="*/ 0 w 4503633"/>
              <a:gd name="connsiteY0" fmla="*/ 3702050 h 3962400"/>
              <a:gd name="connsiteX1" fmla="*/ 3633 w 4503633"/>
              <a:gd name="connsiteY1" fmla="*/ 0 h 3962400"/>
              <a:gd name="connsiteX2" fmla="*/ 4186324 w 4503633"/>
              <a:gd name="connsiteY2" fmla="*/ 0 h 3962400"/>
              <a:gd name="connsiteX3" fmla="*/ 4503633 w 4503633"/>
              <a:gd name="connsiteY3" fmla="*/ 1981200 h 3962400"/>
              <a:gd name="connsiteX4" fmla="*/ 4186324 w 4503633"/>
              <a:gd name="connsiteY4" fmla="*/ 3962400 h 3962400"/>
              <a:gd name="connsiteX5" fmla="*/ 3633 w 4503633"/>
              <a:gd name="connsiteY5" fmla="*/ 3962400 h 3962400"/>
              <a:gd name="connsiteX6" fmla="*/ 91440 w 4503633"/>
              <a:gd name="connsiteY6" fmla="*/ 3793490 h 3962400"/>
              <a:gd name="connsiteX0" fmla="*/ 0 w 4503633"/>
              <a:gd name="connsiteY0" fmla="*/ 3702050 h 3962400"/>
              <a:gd name="connsiteX1" fmla="*/ 3633 w 4503633"/>
              <a:gd name="connsiteY1" fmla="*/ 0 h 3962400"/>
              <a:gd name="connsiteX2" fmla="*/ 4186324 w 4503633"/>
              <a:gd name="connsiteY2" fmla="*/ 0 h 3962400"/>
              <a:gd name="connsiteX3" fmla="*/ 4503633 w 4503633"/>
              <a:gd name="connsiteY3" fmla="*/ 1981200 h 3962400"/>
              <a:gd name="connsiteX4" fmla="*/ 4186324 w 4503633"/>
              <a:gd name="connsiteY4" fmla="*/ 3962400 h 3962400"/>
              <a:gd name="connsiteX5" fmla="*/ 3633 w 4503633"/>
              <a:gd name="connsiteY5" fmla="*/ 3962400 h 3962400"/>
              <a:gd name="connsiteX0" fmla="*/ 0 w 4500000"/>
              <a:gd name="connsiteY0" fmla="*/ 0 h 3962400"/>
              <a:gd name="connsiteX1" fmla="*/ 4182691 w 4500000"/>
              <a:gd name="connsiteY1" fmla="*/ 0 h 3962400"/>
              <a:gd name="connsiteX2" fmla="*/ 4500000 w 4500000"/>
              <a:gd name="connsiteY2" fmla="*/ 1981200 h 3962400"/>
              <a:gd name="connsiteX3" fmla="*/ 4182691 w 4500000"/>
              <a:gd name="connsiteY3" fmla="*/ 3962400 h 3962400"/>
              <a:gd name="connsiteX4" fmla="*/ 0 w 4500000"/>
              <a:gd name="connsiteY4" fmla="*/ 396240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000" h="3962400">
                <a:moveTo>
                  <a:pt x="0" y="0"/>
                </a:moveTo>
                <a:lnTo>
                  <a:pt x="4182691" y="0"/>
                </a:lnTo>
                <a:lnTo>
                  <a:pt x="4500000" y="1981200"/>
                </a:lnTo>
                <a:lnTo>
                  <a:pt x="4182691" y="3962400"/>
                </a:lnTo>
                <a:lnTo>
                  <a:pt x="0" y="3962400"/>
                </a:lnTo>
              </a:path>
            </a:pathLst>
          </a:custGeom>
          <a:solidFill>
            <a:schemeClr val="bg1"/>
          </a:solidFill>
          <a:ln w="19050">
            <a:solidFill>
              <a:srgbClr val="006181"/>
            </a:solidFill>
          </a:ln>
          <a:effectLst/>
        </p:spPr>
        <p:txBody>
          <a:bodyPr vert="horz" wrap="square" lIns="72000" tIns="108000" rIns="324000" bIns="72000" rtlCol="0" anchor="ctr">
            <a:noAutofit/>
          </a:bodyPr>
          <a:lstStyle/>
          <a:p>
            <a:pPr marL="171450" marR="0" lvl="0" indent="-171450" algn="l" defTabSz="121917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en-US" sz="12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37" name="Rectangle 36">
            <a:extLst>
              <a:ext uri="{FF2B5EF4-FFF2-40B4-BE49-F238E27FC236}">
                <a16:creationId xmlns:a16="http://schemas.microsoft.com/office/drawing/2014/main" id="{AE6D8941-1261-B2B0-48ED-856985EDD6D1}"/>
              </a:ext>
            </a:extLst>
          </p:cNvPr>
          <p:cNvSpPr/>
          <p:nvPr/>
        </p:nvSpPr>
        <p:spPr>
          <a:xfrm>
            <a:off x="1782120" y="1489312"/>
            <a:ext cx="3592135" cy="494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a:ln>
                  <a:noFill/>
                </a:ln>
                <a:solidFill>
                  <a:srgbClr val="006080"/>
                </a:solidFill>
                <a:effectLst/>
                <a:uLnTx/>
                <a:uFillTx/>
                <a:latin typeface="Joan"/>
                <a:ea typeface="Verdana" panose="020B0604030504040204" pitchFamily="34" charset="0"/>
                <a:cs typeface="+mn-cs"/>
              </a:rPr>
              <a:t>Oversee </a:t>
            </a:r>
            <a:r>
              <a:rPr lang="en-US" sz="2400" b="1" spc="200">
                <a:solidFill>
                  <a:srgbClr val="006080"/>
                </a:solidFill>
                <a:latin typeface="Joan"/>
                <a:ea typeface="Verdana" panose="020B0604030504040204" pitchFamily="34" charset="0"/>
              </a:rPr>
              <a:t>CACs</a:t>
            </a:r>
            <a:endParaRPr kumimoji="0" lang="en-US" sz="2400" b="1" i="0" u="none" strike="noStrike" kern="1200" cap="none" spc="200" normalizeH="0" baseline="0" noProof="0">
              <a:ln>
                <a:noFill/>
              </a:ln>
              <a:solidFill>
                <a:srgbClr val="006080"/>
              </a:solidFill>
              <a:effectLst/>
              <a:uLnTx/>
              <a:uFillTx/>
              <a:latin typeface="Joan"/>
              <a:ea typeface="Verdana" panose="020B0604030504040204" pitchFamily="34" charset="0"/>
              <a:cs typeface="+mn-cs"/>
            </a:endParaRPr>
          </a:p>
        </p:txBody>
      </p:sp>
      <p:sp>
        <p:nvSpPr>
          <p:cNvPr id="38" name="Rectangle 37">
            <a:extLst>
              <a:ext uri="{FF2B5EF4-FFF2-40B4-BE49-F238E27FC236}">
                <a16:creationId xmlns:a16="http://schemas.microsoft.com/office/drawing/2014/main" id="{A78D411F-CAD5-2A35-336C-68942F13DE16}"/>
              </a:ext>
            </a:extLst>
          </p:cNvPr>
          <p:cNvSpPr/>
          <p:nvPr/>
        </p:nvSpPr>
        <p:spPr>
          <a:xfrm>
            <a:off x="7710022" y="1489312"/>
            <a:ext cx="4091394" cy="49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a:ln>
                  <a:noFill/>
                </a:ln>
                <a:solidFill>
                  <a:srgbClr val="006080"/>
                </a:solidFill>
                <a:effectLst/>
                <a:uLnTx/>
                <a:uFillTx/>
                <a:latin typeface="Joan"/>
                <a:ea typeface="Verdana" panose="020B0604030504040204" pitchFamily="34" charset="0"/>
                <a:cs typeface="+mn-cs"/>
              </a:rPr>
              <a:t>Program Management</a:t>
            </a:r>
          </a:p>
        </p:txBody>
      </p:sp>
      <p:grpSp>
        <p:nvGrpSpPr>
          <p:cNvPr id="41" name="Group 40">
            <a:extLst>
              <a:ext uri="{FF2B5EF4-FFF2-40B4-BE49-F238E27FC236}">
                <a16:creationId xmlns:a16="http://schemas.microsoft.com/office/drawing/2014/main" id="{1C2D61A6-1DF8-0D98-1420-3E5963968F1A}"/>
              </a:ext>
            </a:extLst>
          </p:cNvPr>
          <p:cNvGrpSpPr/>
          <p:nvPr/>
        </p:nvGrpSpPr>
        <p:grpSpPr>
          <a:xfrm>
            <a:off x="591189" y="1467500"/>
            <a:ext cx="731520" cy="731520"/>
            <a:chOff x="-1588629" y="1634086"/>
            <a:chExt cx="731520" cy="731520"/>
          </a:xfrm>
        </p:grpSpPr>
        <p:sp>
          <p:nvSpPr>
            <p:cNvPr id="42" name="Oval 41">
              <a:extLst>
                <a:ext uri="{FF2B5EF4-FFF2-40B4-BE49-F238E27FC236}">
                  <a16:creationId xmlns:a16="http://schemas.microsoft.com/office/drawing/2014/main" id="{0C7B3F87-E30E-B6F8-1BBA-E710C62B3E94}"/>
                </a:ext>
              </a:extLst>
            </p:cNvPr>
            <p:cNvSpPr/>
            <p:nvPr/>
          </p:nvSpPr>
          <p:spPr>
            <a:xfrm>
              <a:off x="-1588629" y="1634086"/>
              <a:ext cx="731520" cy="73152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Joan"/>
                <a:ea typeface="+mn-ea"/>
                <a:cs typeface="+mn-cs"/>
              </a:endParaRPr>
            </a:p>
          </p:txBody>
        </p:sp>
        <p:grpSp>
          <p:nvGrpSpPr>
            <p:cNvPr id="43" name="Graphic 9" descr="Group with solid fill">
              <a:extLst>
                <a:ext uri="{FF2B5EF4-FFF2-40B4-BE49-F238E27FC236}">
                  <a16:creationId xmlns:a16="http://schemas.microsoft.com/office/drawing/2014/main" id="{9E70AD9C-C3A6-6EBE-B7AE-A413821B1588}"/>
                </a:ext>
              </a:extLst>
            </p:cNvPr>
            <p:cNvGrpSpPr/>
            <p:nvPr/>
          </p:nvGrpSpPr>
          <p:grpSpPr>
            <a:xfrm>
              <a:off x="-1542909" y="1816966"/>
              <a:ext cx="640080" cy="365760"/>
              <a:chOff x="606730" y="1628915"/>
              <a:chExt cx="664699" cy="443593"/>
            </a:xfrm>
            <a:solidFill>
              <a:schemeClr val="tx2"/>
            </a:solidFill>
          </p:grpSpPr>
          <p:sp>
            <p:nvSpPr>
              <p:cNvPr id="44" name="Freeform: Shape 43">
                <a:extLst>
                  <a:ext uri="{FF2B5EF4-FFF2-40B4-BE49-F238E27FC236}">
                    <a16:creationId xmlns:a16="http://schemas.microsoft.com/office/drawing/2014/main" id="{5485C9B4-5F10-3D97-7077-8C046686A6DA}"/>
                  </a:ext>
                </a:extLst>
              </p:cNvPr>
              <p:cNvSpPr/>
              <p:nvPr/>
            </p:nvSpPr>
            <p:spPr>
              <a:xfrm>
                <a:off x="1137213" y="1628915"/>
                <a:ext cx="79212" cy="79212"/>
              </a:xfrm>
              <a:custGeom>
                <a:avLst/>
                <a:gdLst>
                  <a:gd name="connsiteX0" fmla="*/ 79213 w 79212"/>
                  <a:gd name="connsiteY0" fmla="*/ 39606 h 79212"/>
                  <a:gd name="connsiteX1" fmla="*/ 39606 w 79212"/>
                  <a:gd name="connsiteY1" fmla="*/ 79213 h 79212"/>
                  <a:gd name="connsiteX2" fmla="*/ 0 w 79212"/>
                  <a:gd name="connsiteY2" fmla="*/ 39606 h 79212"/>
                  <a:gd name="connsiteX3" fmla="*/ 39606 w 79212"/>
                  <a:gd name="connsiteY3" fmla="*/ 0 h 79212"/>
                  <a:gd name="connsiteX4" fmla="*/ 79213 w 79212"/>
                  <a:gd name="connsiteY4" fmla="*/ 39606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2" h="79212">
                    <a:moveTo>
                      <a:pt x="79213" y="39606"/>
                    </a:moveTo>
                    <a:cubicBezTo>
                      <a:pt x="79213" y="61480"/>
                      <a:pt x="61480" y="79213"/>
                      <a:pt x="39606" y="79213"/>
                    </a:cubicBezTo>
                    <a:cubicBezTo>
                      <a:pt x="17732" y="79213"/>
                      <a:pt x="0" y="61480"/>
                      <a:pt x="0" y="39606"/>
                    </a:cubicBezTo>
                    <a:cubicBezTo>
                      <a:pt x="0" y="17732"/>
                      <a:pt x="17732" y="0"/>
                      <a:pt x="39606" y="0"/>
                    </a:cubicBezTo>
                    <a:cubicBezTo>
                      <a:pt x="61480" y="0"/>
                      <a:pt x="79213" y="17732"/>
                      <a:pt x="79213" y="39606"/>
                    </a:cubicBezTo>
                    <a:close/>
                  </a:path>
                </a:pathLst>
              </a:custGeom>
              <a:solidFill>
                <a:schemeClr val="tx2"/>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45" name="Freeform: Shape 44">
                <a:extLst>
                  <a:ext uri="{FF2B5EF4-FFF2-40B4-BE49-F238E27FC236}">
                    <a16:creationId xmlns:a16="http://schemas.microsoft.com/office/drawing/2014/main" id="{D4D590C7-AF44-9E63-7310-732AC20D25B3}"/>
                  </a:ext>
                </a:extLst>
              </p:cNvPr>
              <p:cNvSpPr/>
              <p:nvPr/>
            </p:nvSpPr>
            <p:spPr>
              <a:xfrm>
                <a:off x="661935" y="1628915"/>
                <a:ext cx="79212" cy="79212"/>
              </a:xfrm>
              <a:custGeom>
                <a:avLst/>
                <a:gdLst>
                  <a:gd name="connsiteX0" fmla="*/ 79213 w 79212"/>
                  <a:gd name="connsiteY0" fmla="*/ 39606 h 79212"/>
                  <a:gd name="connsiteX1" fmla="*/ 39606 w 79212"/>
                  <a:gd name="connsiteY1" fmla="*/ 79213 h 79212"/>
                  <a:gd name="connsiteX2" fmla="*/ 0 w 79212"/>
                  <a:gd name="connsiteY2" fmla="*/ 39606 h 79212"/>
                  <a:gd name="connsiteX3" fmla="*/ 39606 w 79212"/>
                  <a:gd name="connsiteY3" fmla="*/ 0 h 79212"/>
                  <a:gd name="connsiteX4" fmla="*/ 79213 w 79212"/>
                  <a:gd name="connsiteY4" fmla="*/ 39606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2" h="79212">
                    <a:moveTo>
                      <a:pt x="79213" y="39606"/>
                    </a:moveTo>
                    <a:cubicBezTo>
                      <a:pt x="79213" y="61480"/>
                      <a:pt x="61480" y="79213"/>
                      <a:pt x="39606" y="79213"/>
                    </a:cubicBezTo>
                    <a:cubicBezTo>
                      <a:pt x="17732" y="79213"/>
                      <a:pt x="0" y="61480"/>
                      <a:pt x="0" y="39606"/>
                    </a:cubicBezTo>
                    <a:cubicBezTo>
                      <a:pt x="0" y="17732"/>
                      <a:pt x="17732" y="0"/>
                      <a:pt x="39606" y="0"/>
                    </a:cubicBezTo>
                    <a:cubicBezTo>
                      <a:pt x="61480" y="0"/>
                      <a:pt x="79213" y="17732"/>
                      <a:pt x="79213" y="39606"/>
                    </a:cubicBezTo>
                    <a:close/>
                  </a:path>
                </a:pathLst>
              </a:custGeom>
              <a:solidFill>
                <a:schemeClr val="tx2"/>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46" name="Freeform: Shape 45">
                <a:extLst>
                  <a:ext uri="{FF2B5EF4-FFF2-40B4-BE49-F238E27FC236}">
                    <a16:creationId xmlns:a16="http://schemas.microsoft.com/office/drawing/2014/main" id="{60FA548F-39B3-019F-5800-FD47E61A172D}"/>
                  </a:ext>
                </a:extLst>
              </p:cNvPr>
              <p:cNvSpPr/>
              <p:nvPr/>
            </p:nvSpPr>
            <p:spPr>
              <a:xfrm>
                <a:off x="978787" y="1628915"/>
                <a:ext cx="79212" cy="79212"/>
              </a:xfrm>
              <a:custGeom>
                <a:avLst/>
                <a:gdLst>
                  <a:gd name="connsiteX0" fmla="*/ 79213 w 79212"/>
                  <a:gd name="connsiteY0" fmla="*/ 39606 h 79212"/>
                  <a:gd name="connsiteX1" fmla="*/ 39606 w 79212"/>
                  <a:gd name="connsiteY1" fmla="*/ 79213 h 79212"/>
                  <a:gd name="connsiteX2" fmla="*/ 0 w 79212"/>
                  <a:gd name="connsiteY2" fmla="*/ 39606 h 79212"/>
                  <a:gd name="connsiteX3" fmla="*/ 39606 w 79212"/>
                  <a:gd name="connsiteY3" fmla="*/ 0 h 79212"/>
                  <a:gd name="connsiteX4" fmla="*/ 79213 w 79212"/>
                  <a:gd name="connsiteY4" fmla="*/ 39606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2" h="79212">
                    <a:moveTo>
                      <a:pt x="79213" y="39606"/>
                    </a:moveTo>
                    <a:cubicBezTo>
                      <a:pt x="79213" y="61480"/>
                      <a:pt x="61481" y="79213"/>
                      <a:pt x="39606" y="79213"/>
                    </a:cubicBezTo>
                    <a:cubicBezTo>
                      <a:pt x="17732" y="79213"/>
                      <a:pt x="0" y="61480"/>
                      <a:pt x="0" y="39606"/>
                    </a:cubicBezTo>
                    <a:cubicBezTo>
                      <a:pt x="0" y="17732"/>
                      <a:pt x="17732" y="0"/>
                      <a:pt x="39606" y="0"/>
                    </a:cubicBezTo>
                    <a:cubicBezTo>
                      <a:pt x="61481" y="0"/>
                      <a:pt x="79213" y="17732"/>
                      <a:pt x="79213" y="39606"/>
                    </a:cubicBezTo>
                    <a:close/>
                  </a:path>
                </a:pathLst>
              </a:custGeom>
              <a:solidFill>
                <a:schemeClr val="tx2"/>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47" name="Freeform: Shape 46">
                <a:extLst>
                  <a:ext uri="{FF2B5EF4-FFF2-40B4-BE49-F238E27FC236}">
                    <a16:creationId xmlns:a16="http://schemas.microsoft.com/office/drawing/2014/main" id="{7C363F85-387D-53FE-FFBC-F5943B05D903}"/>
                  </a:ext>
                </a:extLst>
              </p:cNvPr>
              <p:cNvSpPr/>
              <p:nvPr/>
            </p:nvSpPr>
            <p:spPr>
              <a:xfrm>
                <a:off x="820361" y="1628915"/>
                <a:ext cx="79212" cy="79212"/>
              </a:xfrm>
              <a:custGeom>
                <a:avLst/>
                <a:gdLst>
                  <a:gd name="connsiteX0" fmla="*/ 79213 w 79212"/>
                  <a:gd name="connsiteY0" fmla="*/ 39606 h 79212"/>
                  <a:gd name="connsiteX1" fmla="*/ 39606 w 79212"/>
                  <a:gd name="connsiteY1" fmla="*/ 79213 h 79212"/>
                  <a:gd name="connsiteX2" fmla="*/ 0 w 79212"/>
                  <a:gd name="connsiteY2" fmla="*/ 39606 h 79212"/>
                  <a:gd name="connsiteX3" fmla="*/ 39606 w 79212"/>
                  <a:gd name="connsiteY3" fmla="*/ 0 h 79212"/>
                  <a:gd name="connsiteX4" fmla="*/ 79213 w 79212"/>
                  <a:gd name="connsiteY4" fmla="*/ 39606 h 7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12" h="79212">
                    <a:moveTo>
                      <a:pt x="79213" y="39606"/>
                    </a:moveTo>
                    <a:cubicBezTo>
                      <a:pt x="79213" y="61480"/>
                      <a:pt x="61481" y="79213"/>
                      <a:pt x="39606" y="79213"/>
                    </a:cubicBezTo>
                    <a:cubicBezTo>
                      <a:pt x="17732" y="79213"/>
                      <a:pt x="0" y="61480"/>
                      <a:pt x="0" y="39606"/>
                    </a:cubicBezTo>
                    <a:cubicBezTo>
                      <a:pt x="0" y="17732"/>
                      <a:pt x="17732" y="0"/>
                      <a:pt x="39606" y="0"/>
                    </a:cubicBezTo>
                    <a:cubicBezTo>
                      <a:pt x="61481" y="0"/>
                      <a:pt x="79213" y="17732"/>
                      <a:pt x="79213" y="39606"/>
                    </a:cubicBezTo>
                    <a:close/>
                  </a:path>
                </a:pathLst>
              </a:custGeom>
              <a:solidFill>
                <a:schemeClr val="tx2"/>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48" name="Freeform: Shape 47">
                <a:extLst>
                  <a:ext uri="{FF2B5EF4-FFF2-40B4-BE49-F238E27FC236}">
                    <a16:creationId xmlns:a16="http://schemas.microsoft.com/office/drawing/2014/main" id="{8407F2C5-CA46-0FD8-D0A6-8CE05B661B79}"/>
                  </a:ext>
                </a:extLst>
              </p:cNvPr>
              <p:cNvSpPr/>
              <p:nvPr/>
            </p:nvSpPr>
            <p:spPr>
              <a:xfrm>
                <a:off x="606730" y="1716050"/>
                <a:ext cx="664699" cy="356458"/>
              </a:xfrm>
              <a:custGeom>
                <a:avLst/>
                <a:gdLst>
                  <a:gd name="connsiteX0" fmla="*/ 664353 w 664699"/>
                  <a:gd name="connsiteY0" fmla="*/ 146544 h 356458"/>
                  <a:gd name="connsiteX1" fmla="*/ 639005 w 664699"/>
                  <a:gd name="connsiteY1" fmla="*/ 30893 h 356458"/>
                  <a:gd name="connsiteX2" fmla="*/ 633460 w 664699"/>
                  <a:gd name="connsiteY2" fmla="*/ 22180 h 356458"/>
                  <a:gd name="connsiteX3" fmla="*/ 601775 w 664699"/>
                  <a:gd name="connsiteY3" fmla="*/ 5545 h 356458"/>
                  <a:gd name="connsiteX4" fmla="*/ 570090 w 664699"/>
                  <a:gd name="connsiteY4" fmla="*/ 0 h 356458"/>
                  <a:gd name="connsiteX5" fmla="*/ 538405 w 664699"/>
                  <a:gd name="connsiteY5" fmla="*/ 5545 h 356458"/>
                  <a:gd name="connsiteX6" fmla="*/ 506719 w 664699"/>
                  <a:gd name="connsiteY6" fmla="*/ 22180 h 356458"/>
                  <a:gd name="connsiteX7" fmla="*/ 501175 w 664699"/>
                  <a:gd name="connsiteY7" fmla="*/ 30893 h 356458"/>
                  <a:gd name="connsiteX8" fmla="*/ 490877 w 664699"/>
                  <a:gd name="connsiteY8" fmla="*/ 77629 h 356458"/>
                  <a:gd name="connsiteX9" fmla="*/ 490877 w 664699"/>
                  <a:gd name="connsiteY9" fmla="*/ 77629 h 356458"/>
                  <a:gd name="connsiteX10" fmla="*/ 480579 w 664699"/>
                  <a:gd name="connsiteY10" fmla="*/ 30893 h 356458"/>
                  <a:gd name="connsiteX11" fmla="*/ 475034 w 664699"/>
                  <a:gd name="connsiteY11" fmla="*/ 22180 h 356458"/>
                  <a:gd name="connsiteX12" fmla="*/ 443349 w 664699"/>
                  <a:gd name="connsiteY12" fmla="*/ 5545 h 356458"/>
                  <a:gd name="connsiteX13" fmla="*/ 411664 w 664699"/>
                  <a:gd name="connsiteY13" fmla="*/ 0 h 356458"/>
                  <a:gd name="connsiteX14" fmla="*/ 379979 w 664699"/>
                  <a:gd name="connsiteY14" fmla="*/ 5545 h 356458"/>
                  <a:gd name="connsiteX15" fmla="*/ 348294 w 664699"/>
                  <a:gd name="connsiteY15" fmla="*/ 22180 h 356458"/>
                  <a:gd name="connsiteX16" fmla="*/ 342749 w 664699"/>
                  <a:gd name="connsiteY16" fmla="*/ 30893 h 356458"/>
                  <a:gd name="connsiteX17" fmla="*/ 332451 w 664699"/>
                  <a:gd name="connsiteY17" fmla="*/ 76837 h 356458"/>
                  <a:gd name="connsiteX18" fmla="*/ 332451 w 664699"/>
                  <a:gd name="connsiteY18" fmla="*/ 77629 h 356458"/>
                  <a:gd name="connsiteX19" fmla="*/ 322153 w 664699"/>
                  <a:gd name="connsiteY19" fmla="*/ 30893 h 356458"/>
                  <a:gd name="connsiteX20" fmla="*/ 316608 w 664699"/>
                  <a:gd name="connsiteY20" fmla="*/ 22180 h 356458"/>
                  <a:gd name="connsiteX21" fmla="*/ 284923 w 664699"/>
                  <a:gd name="connsiteY21" fmla="*/ 5545 h 356458"/>
                  <a:gd name="connsiteX22" fmla="*/ 253238 w 664699"/>
                  <a:gd name="connsiteY22" fmla="*/ 0 h 356458"/>
                  <a:gd name="connsiteX23" fmla="*/ 221553 w 664699"/>
                  <a:gd name="connsiteY23" fmla="*/ 5545 h 356458"/>
                  <a:gd name="connsiteX24" fmla="*/ 189868 w 664699"/>
                  <a:gd name="connsiteY24" fmla="*/ 22180 h 356458"/>
                  <a:gd name="connsiteX25" fmla="*/ 184323 w 664699"/>
                  <a:gd name="connsiteY25" fmla="*/ 30893 h 356458"/>
                  <a:gd name="connsiteX26" fmla="*/ 174025 w 664699"/>
                  <a:gd name="connsiteY26" fmla="*/ 76837 h 356458"/>
                  <a:gd name="connsiteX27" fmla="*/ 174025 w 664699"/>
                  <a:gd name="connsiteY27" fmla="*/ 76837 h 356458"/>
                  <a:gd name="connsiteX28" fmla="*/ 163727 w 664699"/>
                  <a:gd name="connsiteY28" fmla="*/ 30893 h 356458"/>
                  <a:gd name="connsiteX29" fmla="*/ 158183 w 664699"/>
                  <a:gd name="connsiteY29" fmla="*/ 22180 h 356458"/>
                  <a:gd name="connsiteX30" fmla="*/ 126497 w 664699"/>
                  <a:gd name="connsiteY30" fmla="*/ 5545 h 356458"/>
                  <a:gd name="connsiteX31" fmla="*/ 94812 w 664699"/>
                  <a:gd name="connsiteY31" fmla="*/ 0 h 356458"/>
                  <a:gd name="connsiteX32" fmla="*/ 63127 w 664699"/>
                  <a:gd name="connsiteY32" fmla="*/ 5545 h 356458"/>
                  <a:gd name="connsiteX33" fmla="*/ 31442 w 664699"/>
                  <a:gd name="connsiteY33" fmla="*/ 22180 h 356458"/>
                  <a:gd name="connsiteX34" fmla="*/ 25897 w 664699"/>
                  <a:gd name="connsiteY34" fmla="*/ 30893 h 356458"/>
                  <a:gd name="connsiteX35" fmla="*/ 549 w 664699"/>
                  <a:gd name="connsiteY35" fmla="*/ 145752 h 356458"/>
                  <a:gd name="connsiteX36" fmla="*/ 13223 w 664699"/>
                  <a:gd name="connsiteY36" fmla="*/ 165555 h 356458"/>
                  <a:gd name="connsiteX37" fmla="*/ 15599 w 664699"/>
                  <a:gd name="connsiteY37" fmla="*/ 165555 h 356458"/>
                  <a:gd name="connsiteX38" fmla="*/ 31442 w 664699"/>
                  <a:gd name="connsiteY38" fmla="*/ 152881 h 356458"/>
                  <a:gd name="connsiteX39" fmla="*/ 55206 w 664699"/>
                  <a:gd name="connsiteY39" fmla="*/ 47528 h 356458"/>
                  <a:gd name="connsiteX40" fmla="*/ 55206 w 664699"/>
                  <a:gd name="connsiteY40" fmla="*/ 103769 h 356458"/>
                  <a:gd name="connsiteX41" fmla="*/ 31442 w 664699"/>
                  <a:gd name="connsiteY41" fmla="*/ 221796 h 356458"/>
                  <a:gd name="connsiteX42" fmla="*/ 55206 w 664699"/>
                  <a:gd name="connsiteY42" fmla="*/ 221796 h 356458"/>
                  <a:gd name="connsiteX43" fmla="*/ 55206 w 664699"/>
                  <a:gd name="connsiteY43" fmla="*/ 356458 h 356458"/>
                  <a:gd name="connsiteX44" fmla="*/ 86891 w 664699"/>
                  <a:gd name="connsiteY44" fmla="*/ 356458 h 356458"/>
                  <a:gd name="connsiteX45" fmla="*/ 86891 w 664699"/>
                  <a:gd name="connsiteY45" fmla="*/ 221796 h 356458"/>
                  <a:gd name="connsiteX46" fmla="*/ 102734 w 664699"/>
                  <a:gd name="connsiteY46" fmla="*/ 221796 h 356458"/>
                  <a:gd name="connsiteX47" fmla="*/ 102734 w 664699"/>
                  <a:gd name="connsiteY47" fmla="*/ 356458 h 356458"/>
                  <a:gd name="connsiteX48" fmla="*/ 134419 w 664699"/>
                  <a:gd name="connsiteY48" fmla="*/ 356458 h 356458"/>
                  <a:gd name="connsiteX49" fmla="*/ 134419 w 664699"/>
                  <a:gd name="connsiteY49" fmla="*/ 221796 h 356458"/>
                  <a:gd name="connsiteX50" fmla="*/ 158183 w 664699"/>
                  <a:gd name="connsiteY50" fmla="*/ 221796 h 356458"/>
                  <a:gd name="connsiteX51" fmla="*/ 134419 w 664699"/>
                  <a:gd name="connsiteY51" fmla="*/ 103769 h 356458"/>
                  <a:gd name="connsiteX52" fmla="*/ 134419 w 664699"/>
                  <a:gd name="connsiteY52" fmla="*/ 47528 h 356458"/>
                  <a:gd name="connsiteX53" fmla="*/ 158183 w 664699"/>
                  <a:gd name="connsiteY53" fmla="*/ 153673 h 356458"/>
                  <a:gd name="connsiteX54" fmla="*/ 173233 w 664699"/>
                  <a:gd name="connsiteY54" fmla="*/ 166347 h 356458"/>
                  <a:gd name="connsiteX55" fmla="*/ 173233 w 664699"/>
                  <a:gd name="connsiteY55" fmla="*/ 166347 h 356458"/>
                  <a:gd name="connsiteX56" fmla="*/ 188283 w 664699"/>
                  <a:gd name="connsiteY56" fmla="*/ 153673 h 356458"/>
                  <a:gd name="connsiteX57" fmla="*/ 213632 w 664699"/>
                  <a:gd name="connsiteY57" fmla="*/ 47528 h 356458"/>
                  <a:gd name="connsiteX58" fmla="*/ 213632 w 664699"/>
                  <a:gd name="connsiteY58" fmla="*/ 174268 h 356458"/>
                  <a:gd name="connsiteX59" fmla="*/ 213632 w 664699"/>
                  <a:gd name="connsiteY59" fmla="*/ 356458 h 356458"/>
                  <a:gd name="connsiteX60" fmla="*/ 245317 w 664699"/>
                  <a:gd name="connsiteY60" fmla="*/ 356458 h 356458"/>
                  <a:gd name="connsiteX61" fmla="*/ 245317 w 664699"/>
                  <a:gd name="connsiteY61" fmla="*/ 174268 h 356458"/>
                  <a:gd name="connsiteX62" fmla="*/ 261159 w 664699"/>
                  <a:gd name="connsiteY62" fmla="*/ 174268 h 356458"/>
                  <a:gd name="connsiteX63" fmla="*/ 261159 w 664699"/>
                  <a:gd name="connsiteY63" fmla="*/ 356458 h 356458"/>
                  <a:gd name="connsiteX64" fmla="*/ 292845 w 664699"/>
                  <a:gd name="connsiteY64" fmla="*/ 356458 h 356458"/>
                  <a:gd name="connsiteX65" fmla="*/ 292845 w 664699"/>
                  <a:gd name="connsiteY65" fmla="*/ 174268 h 356458"/>
                  <a:gd name="connsiteX66" fmla="*/ 292845 w 664699"/>
                  <a:gd name="connsiteY66" fmla="*/ 47528 h 356458"/>
                  <a:gd name="connsiteX67" fmla="*/ 316608 w 664699"/>
                  <a:gd name="connsiteY67" fmla="*/ 153673 h 356458"/>
                  <a:gd name="connsiteX68" fmla="*/ 332451 w 664699"/>
                  <a:gd name="connsiteY68" fmla="*/ 166347 h 356458"/>
                  <a:gd name="connsiteX69" fmla="*/ 332451 w 664699"/>
                  <a:gd name="connsiteY69" fmla="*/ 166347 h 356458"/>
                  <a:gd name="connsiteX70" fmla="*/ 332451 w 664699"/>
                  <a:gd name="connsiteY70" fmla="*/ 166347 h 356458"/>
                  <a:gd name="connsiteX71" fmla="*/ 347501 w 664699"/>
                  <a:gd name="connsiteY71" fmla="*/ 153673 h 356458"/>
                  <a:gd name="connsiteX72" fmla="*/ 372057 w 664699"/>
                  <a:gd name="connsiteY72" fmla="*/ 47528 h 356458"/>
                  <a:gd name="connsiteX73" fmla="*/ 372057 w 664699"/>
                  <a:gd name="connsiteY73" fmla="*/ 104561 h 356458"/>
                  <a:gd name="connsiteX74" fmla="*/ 348294 w 664699"/>
                  <a:gd name="connsiteY74" fmla="*/ 221796 h 356458"/>
                  <a:gd name="connsiteX75" fmla="*/ 372057 w 664699"/>
                  <a:gd name="connsiteY75" fmla="*/ 221796 h 356458"/>
                  <a:gd name="connsiteX76" fmla="*/ 372057 w 664699"/>
                  <a:gd name="connsiteY76" fmla="*/ 356458 h 356458"/>
                  <a:gd name="connsiteX77" fmla="*/ 403743 w 664699"/>
                  <a:gd name="connsiteY77" fmla="*/ 356458 h 356458"/>
                  <a:gd name="connsiteX78" fmla="*/ 403743 w 664699"/>
                  <a:gd name="connsiteY78" fmla="*/ 221796 h 356458"/>
                  <a:gd name="connsiteX79" fmla="*/ 419585 w 664699"/>
                  <a:gd name="connsiteY79" fmla="*/ 221796 h 356458"/>
                  <a:gd name="connsiteX80" fmla="*/ 419585 w 664699"/>
                  <a:gd name="connsiteY80" fmla="*/ 356458 h 356458"/>
                  <a:gd name="connsiteX81" fmla="*/ 451270 w 664699"/>
                  <a:gd name="connsiteY81" fmla="*/ 356458 h 356458"/>
                  <a:gd name="connsiteX82" fmla="*/ 451270 w 664699"/>
                  <a:gd name="connsiteY82" fmla="*/ 221796 h 356458"/>
                  <a:gd name="connsiteX83" fmla="*/ 475034 w 664699"/>
                  <a:gd name="connsiteY83" fmla="*/ 221796 h 356458"/>
                  <a:gd name="connsiteX84" fmla="*/ 451270 w 664699"/>
                  <a:gd name="connsiteY84" fmla="*/ 102977 h 356458"/>
                  <a:gd name="connsiteX85" fmla="*/ 451270 w 664699"/>
                  <a:gd name="connsiteY85" fmla="*/ 47528 h 356458"/>
                  <a:gd name="connsiteX86" fmla="*/ 475034 w 664699"/>
                  <a:gd name="connsiteY86" fmla="*/ 153673 h 356458"/>
                  <a:gd name="connsiteX87" fmla="*/ 490877 w 664699"/>
                  <a:gd name="connsiteY87" fmla="*/ 166347 h 356458"/>
                  <a:gd name="connsiteX88" fmla="*/ 490877 w 664699"/>
                  <a:gd name="connsiteY88" fmla="*/ 166347 h 356458"/>
                  <a:gd name="connsiteX89" fmla="*/ 490877 w 664699"/>
                  <a:gd name="connsiteY89" fmla="*/ 166347 h 356458"/>
                  <a:gd name="connsiteX90" fmla="*/ 490877 w 664699"/>
                  <a:gd name="connsiteY90" fmla="*/ 166347 h 356458"/>
                  <a:gd name="connsiteX91" fmla="*/ 506719 w 664699"/>
                  <a:gd name="connsiteY91" fmla="*/ 153673 h 356458"/>
                  <a:gd name="connsiteX92" fmla="*/ 530483 w 664699"/>
                  <a:gd name="connsiteY92" fmla="*/ 47528 h 356458"/>
                  <a:gd name="connsiteX93" fmla="*/ 530483 w 664699"/>
                  <a:gd name="connsiteY93" fmla="*/ 174268 h 356458"/>
                  <a:gd name="connsiteX94" fmla="*/ 530483 w 664699"/>
                  <a:gd name="connsiteY94" fmla="*/ 356458 h 356458"/>
                  <a:gd name="connsiteX95" fmla="*/ 562168 w 664699"/>
                  <a:gd name="connsiteY95" fmla="*/ 356458 h 356458"/>
                  <a:gd name="connsiteX96" fmla="*/ 562168 w 664699"/>
                  <a:gd name="connsiteY96" fmla="*/ 174268 h 356458"/>
                  <a:gd name="connsiteX97" fmla="*/ 578011 w 664699"/>
                  <a:gd name="connsiteY97" fmla="*/ 174268 h 356458"/>
                  <a:gd name="connsiteX98" fmla="*/ 578011 w 664699"/>
                  <a:gd name="connsiteY98" fmla="*/ 356458 h 356458"/>
                  <a:gd name="connsiteX99" fmla="*/ 609696 w 664699"/>
                  <a:gd name="connsiteY99" fmla="*/ 356458 h 356458"/>
                  <a:gd name="connsiteX100" fmla="*/ 609696 w 664699"/>
                  <a:gd name="connsiteY100" fmla="*/ 174268 h 356458"/>
                  <a:gd name="connsiteX101" fmla="*/ 609696 w 664699"/>
                  <a:gd name="connsiteY101" fmla="*/ 47528 h 356458"/>
                  <a:gd name="connsiteX102" fmla="*/ 633460 w 664699"/>
                  <a:gd name="connsiteY102" fmla="*/ 153673 h 356458"/>
                  <a:gd name="connsiteX103" fmla="*/ 649303 w 664699"/>
                  <a:gd name="connsiteY103" fmla="*/ 166347 h 356458"/>
                  <a:gd name="connsiteX104" fmla="*/ 654848 w 664699"/>
                  <a:gd name="connsiteY104" fmla="*/ 165555 h 356458"/>
                  <a:gd name="connsiteX105" fmla="*/ 664353 w 664699"/>
                  <a:gd name="connsiteY105" fmla="*/ 146544 h 3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64699" h="356458">
                    <a:moveTo>
                      <a:pt x="664353" y="146544"/>
                    </a:moveTo>
                    <a:lnTo>
                      <a:pt x="639005" y="30893"/>
                    </a:lnTo>
                    <a:cubicBezTo>
                      <a:pt x="638213" y="27725"/>
                      <a:pt x="636629" y="24556"/>
                      <a:pt x="633460" y="22180"/>
                    </a:cubicBezTo>
                    <a:cubicBezTo>
                      <a:pt x="623955" y="15050"/>
                      <a:pt x="613657" y="8713"/>
                      <a:pt x="601775" y="5545"/>
                    </a:cubicBezTo>
                    <a:cubicBezTo>
                      <a:pt x="591477" y="2376"/>
                      <a:pt x="581180" y="0"/>
                      <a:pt x="570090" y="0"/>
                    </a:cubicBezTo>
                    <a:cubicBezTo>
                      <a:pt x="559000" y="0"/>
                      <a:pt x="547910" y="1584"/>
                      <a:pt x="538405" y="5545"/>
                    </a:cubicBezTo>
                    <a:cubicBezTo>
                      <a:pt x="526523" y="9506"/>
                      <a:pt x="516225" y="15050"/>
                      <a:pt x="506719" y="22180"/>
                    </a:cubicBezTo>
                    <a:cubicBezTo>
                      <a:pt x="503551" y="24556"/>
                      <a:pt x="501967" y="27725"/>
                      <a:pt x="501175" y="30893"/>
                    </a:cubicBezTo>
                    <a:lnTo>
                      <a:pt x="490877" y="77629"/>
                    </a:lnTo>
                    <a:lnTo>
                      <a:pt x="490877" y="77629"/>
                    </a:lnTo>
                    <a:lnTo>
                      <a:pt x="480579" y="30893"/>
                    </a:lnTo>
                    <a:cubicBezTo>
                      <a:pt x="479787" y="27725"/>
                      <a:pt x="478203" y="24556"/>
                      <a:pt x="475034" y="22180"/>
                    </a:cubicBezTo>
                    <a:cubicBezTo>
                      <a:pt x="465529" y="15050"/>
                      <a:pt x="455231" y="8713"/>
                      <a:pt x="443349" y="5545"/>
                    </a:cubicBezTo>
                    <a:cubicBezTo>
                      <a:pt x="433051" y="2376"/>
                      <a:pt x="422754" y="0"/>
                      <a:pt x="411664" y="0"/>
                    </a:cubicBezTo>
                    <a:cubicBezTo>
                      <a:pt x="400574" y="0"/>
                      <a:pt x="389484" y="1584"/>
                      <a:pt x="379979" y="5545"/>
                    </a:cubicBezTo>
                    <a:cubicBezTo>
                      <a:pt x="368097" y="9506"/>
                      <a:pt x="357799" y="15050"/>
                      <a:pt x="348294" y="22180"/>
                    </a:cubicBezTo>
                    <a:cubicBezTo>
                      <a:pt x="345125" y="24556"/>
                      <a:pt x="343541" y="27725"/>
                      <a:pt x="342749" y="30893"/>
                    </a:cubicBezTo>
                    <a:lnTo>
                      <a:pt x="332451" y="76837"/>
                    </a:lnTo>
                    <a:lnTo>
                      <a:pt x="332451" y="77629"/>
                    </a:lnTo>
                    <a:lnTo>
                      <a:pt x="322153" y="30893"/>
                    </a:lnTo>
                    <a:cubicBezTo>
                      <a:pt x="321361" y="27725"/>
                      <a:pt x="319777" y="24556"/>
                      <a:pt x="316608" y="22180"/>
                    </a:cubicBezTo>
                    <a:cubicBezTo>
                      <a:pt x="307103" y="15050"/>
                      <a:pt x="296805" y="8713"/>
                      <a:pt x="284923" y="5545"/>
                    </a:cubicBezTo>
                    <a:cubicBezTo>
                      <a:pt x="274626" y="2376"/>
                      <a:pt x="264328" y="0"/>
                      <a:pt x="253238" y="0"/>
                    </a:cubicBezTo>
                    <a:cubicBezTo>
                      <a:pt x="242148" y="0"/>
                      <a:pt x="231058" y="1584"/>
                      <a:pt x="221553" y="5545"/>
                    </a:cubicBezTo>
                    <a:cubicBezTo>
                      <a:pt x="209671" y="9506"/>
                      <a:pt x="199373" y="15050"/>
                      <a:pt x="189868" y="22180"/>
                    </a:cubicBezTo>
                    <a:cubicBezTo>
                      <a:pt x="186699" y="24556"/>
                      <a:pt x="185115" y="27725"/>
                      <a:pt x="184323" y="30893"/>
                    </a:cubicBezTo>
                    <a:lnTo>
                      <a:pt x="174025" y="76837"/>
                    </a:lnTo>
                    <a:lnTo>
                      <a:pt x="174025" y="76837"/>
                    </a:lnTo>
                    <a:lnTo>
                      <a:pt x="163727" y="30893"/>
                    </a:lnTo>
                    <a:cubicBezTo>
                      <a:pt x="162935" y="27725"/>
                      <a:pt x="161351" y="24556"/>
                      <a:pt x="158183" y="22180"/>
                    </a:cubicBezTo>
                    <a:cubicBezTo>
                      <a:pt x="148677" y="15050"/>
                      <a:pt x="138379" y="8713"/>
                      <a:pt x="126497" y="5545"/>
                    </a:cubicBezTo>
                    <a:cubicBezTo>
                      <a:pt x="116200" y="2376"/>
                      <a:pt x="105902" y="0"/>
                      <a:pt x="94812" y="0"/>
                    </a:cubicBezTo>
                    <a:cubicBezTo>
                      <a:pt x="83722" y="0"/>
                      <a:pt x="72633" y="1584"/>
                      <a:pt x="63127" y="5545"/>
                    </a:cubicBezTo>
                    <a:cubicBezTo>
                      <a:pt x="51245" y="9506"/>
                      <a:pt x="40947" y="15050"/>
                      <a:pt x="31442" y="22180"/>
                    </a:cubicBezTo>
                    <a:cubicBezTo>
                      <a:pt x="28273" y="24556"/>
                      <a:pt x="26689" y="27725"/>
                      <a:pt x="25897" y="30893"/>
                    </a:cubicBezTo>
                    <a:lnTo>
                      <a:pt x="549" y="145752"/>
                    </a:lnTo>
                    <a:cubicBezTo>
                      <a:pt x="-1828" y="154465"/>
                      <a:pt x="3717" y="163971"/>
                      <a:pt x="13223" y="165555"/>
                    </a:cubicBezTo>
                    <a:cubicBezTo>
                      <a:pt x="14015" y="165555"/>
                      <a:pt x="14807" y="165555"/>
                      <a:pt x="15599" y="165555"/>
                    </a:cubicBezTo>
                    <a:cubicBezTo>
                      <a:pt x="22728" y="165555"/>
                      <a:pt x="29066" y="160802"/>
                      <a:pt x="31442" y="152881"/>
                    </a:cubicBezTo>
                    <a:lnTo>
                      <a:pt x="55206" y="47528"/>
                    </a:lnTo>
                    <a:lnTo>
                      <a:pt x="55206" y="103769"/>
                    </a:lnTo>
                    <a:lnTo>
                      <a:pt x="31442" y="221796"/>
                    </a:lnTo>
                    <a:lnTo>
                      <a:pt x="55206" y="221796"/>
                    </a:lnTo>
                    <a:lnTo>
                      <a:pt x="55206" y="356458"/>
                    </a:lnTo>
                    <a:lnTo>
                      <a:pt x="86891" y="356458"/>
                    </a:lnTo>
                    <a:lnTo>
                      <a:pt x="86891" y="221796"/>
                    </a:lnTo>
                    <a:lnTo>
                      <a:pt x="102734" y="221796"/>
                    </a:lnTo>
                    <a:lnTo>
                      <a:pt x="102734" y="356458"/>
                    </a:lnTo>
                    <a:lnTo>
                      <a:pt x="134419" y="356458"/>
                    </a:lnTo>
                    <a:lnTo>
                      <a:pt x="134419" y="221796"/>
                    </a:lnTo>
                    <a:lnTo>
                      <a:pt x="158183" y="221796"/>
                    </a:lnTo>
                    <a:lnTo>
                      <a:pt x="134419" y="103769"/>
                    </a:lnTo>
                    <a:lnTo>
                      <a:pt x="134419" y="47528"/>
                    </a:lnTo>
                    <a:lnTo>
                      <a:pt x="158183" y="153673"/>
                    </a:lnTo>
                    <a:cubicBezTo>
                      <a:pt x="159767" y="160802"/>
                      <a:pt x="166104" y="166347"/>
                      <a:pt x="173233" y="166347"/>
                    </a:cubicBezTo>
                    <a:lnTo>
                      <a:pt x="173233" y="166347"/>
                    </a:lnTo>
                    <a:cubicBezTo>
                      <a:pt x="180362" y="166347"/>
                      <a:pt x="186699" y="161594"/>
                      <a:pt x="188283" y="153673"/>
                    </a:cubicBezTo>
                    <a:lnTo>
                      <a:pt x="213632" y="47528"/>
                    </a:lnTo>
                    <a:lnTo>
                      <a:pt x="213632" y="174268"/>
                    </a:lnTo>
                    <a:lnTo>
                      <a:pt x="213632" y="356458"/>
                    </a:lnTo>
                    <a:lnTo>
                      <a:pt x="245317" y="356458"/>
                    </a:lnTo>
                    <a:lnTo>
                      <a:pt x="245317" y="174268"/>
                    </a:lnTo>
                    <a:lnTo>
                      <a:pt x="261159" y="174268"/>
                    </a:lnTo>
                    <a:lnTo>
                      <a:pt x="261159" y="356458"/>
                    </a:lnTo>
                    <a:lnTo>
                      <a:pt x="292845" y="356458"/>
                    </a:lnTo>
                    <a:lnTo>
                      <a:pt x="292845" y="174268"/>
                    </a:lnTo>
                    <a:lnTo>
                      <a:pt x="292845" y="47528"/>
                    </a:lnTo>
                    <a:lnTo>
                      <a:pt x="316608" y="153673"/>
                    </a:lnTo>
                    <a:cubicBezTo>
                      <a:pt x="318193" y="160802"/>
                      <a:pt x="324530" y="166347"/>
                      <a:pt x="332451" y="166347"/>
                    </a:cubicBezTo>
                    <a:cubicBezTo>
                      <a:pt x="332451" y="166347"/>
                      <a:pt x="332451" y="166347"/>
                      <a:pt x="332451" y="166347"/>
                    </a:cubicBezTo>
                    <a:lnTo>
                      <a:pt x="332451" y="166347"/>
                    </a:lnTo>
                    <a:cubicBezTo>
                      <a:pt x="339580" y="166347"/>
                      <a:pt x="345917" y="161594"/>
                      <a:pt x="347501" y="153673"/>
                    </a:cubicBezTo>
                    <a:lnTo>
                      <a:pt x="372057" y="47528"/>
                    </a:lnTo>
                    <a:lnTo>
                      <a:pt x="372057" y="104561"/>
                    </a:lnTo>
                    <a:lnTo>
                      <a:pt x="348294" y="221796"/>
                    </a:lnTo>
                    <a:lnTo>
                      <a:pt x="372057" y="221796"/>
                    </a:lnTo>
                    <a:lnTo>
                      <a:pt x="372057" y="356458"/>
                    </a:lnTo>
                    <a:lnTo>
                      <a:pt x="403743" y="356458"/>
                    </a:lnTo>
                    <a:lnTo>
                      <a:pt x="403743" y="221796"/>
                    </a:lnTo>
                    <a:lnTo>
                      <a:pt x="419585" y="221796"/>
                    </a:lnTo>
                    <a:lnTo>
                      <a:pt x="419585" y="356458"/>
                    </a:lnTo>
                    <a:lnTo>
                      <a:pt x="451270" y="356458"/>
                    </a:lnTo>
                    <a:lnTo>
                      <a:pt x="451270" y="221796"/>
                    </a:lnTo>
                    <a:lnTo>
                      <a:pt x="475034" y="221796"/>
                    </a:lnTo>
                    <a:lnTo>
                      <a:pt x="451270" y="102977"/>
                    </a:lnTo>
                    <a:lnTo>
                      <a:pt x="451270" y="47528"/>
                    </a:lnTo>
                    <a:lnTo>
                      <a:pt x="475034" y="153673"/>
                    </a:lnTo>
                    <a:cubicBezTo>
                      <a:pt x="476618" y="160802"/>
                      <a:pt x="482956" y="166347"/>
                      <a:pt x="490877" y="166347"/>
                    </a:cubicBezTo>
                    <a:cubicBezTo>
                      <a:pt x="490877" y="166347"/>
                      <a:pt x="490877" y="166347"/>
                      <a:pt x="490877" y="166347"/>
                    </a:cubicBezTo>
                    <a:lnTo>
                      <a:pt x="490877" y="166347"/>
                    </a:lnTo>
                    <a:cubicBezTo>
                      <a:pt x="490877" y="166347"/>
                      <a:pt x="490877" y="166347"/>
                      <a:pt x="490877" y="166347"/>
                    </a:cubicBezTo>
                    <a:cubicBezTo>
                      <a:pt x="498006" y="166347"/>
                      <a:pt x="504343" y="161594"/>
                      <a:pt x="506719" y="153673"/>
                    </a:cubicBezTo>
                    <a:lnTo>
                      <a:pt x="530483" y="47528"/>
                    </a:lnTo>
                    <a:lnTo>
                      <a:pt x="530483" y="174268"/>
                    </a:lnTo>
                    <a:lnTo>
                      <a:pt x="530483" y="356458"/>
                    </a:lnTo>
                    <a:lnTo>
                      <a:pt x="562168" y="356458"/>
                    </a:lnTo>
                    <a:lnTo>
                      <a:pt x="562168" y="174268"/>
                    </a:lnTo>
                    <a:lnTo>
                      <a:pt x="578011" y="174268"/>
                    </a:lnTo>
                    <a:lnTo>
                      <a:pt x="578011" y="356458"/>
                    </a:lnTo>
                    <a:lnTo>
                      <a:pt x="609696" y="356458"/>
                    </a:lnTo>
                    <a:lnTo>
                      <a:pt x="609696" y="174268"/>
                    </a:lnTo>
                    <a:lnTo>
                      <a:pt x="609696" y="47528"/>
                    </a:lnTo>
                    <a:lnTo>
                      <a:pt x="633460" y="153673"/>
                    </a:lnTo>
                    <a:cubicBezTo>
                      <a:pt x="635044" y="160802"/>
                      <a:pt x="641381" y="166347"/>
                      <a:pt x="649303" y="166347"/>
                    </a:cubicBezTo>
                    <a:cubicBezTo>
                      <a:pt x="650887" y="166347"/>
                      <a:pt x="653263" y="166347"/>
                      <a:pt x="654848" y="165555"/>
                    </a:cubicBezTo>
                    <a:cubicBezTo>
                      <a:pt x="661977" y="162386"/>
                      <a:pt x="665937" y="154465"/>
                      <a:pt x="664353" y="146544"/>
                    </a:cubicBezTo>
                    <a:close/>
                  </a:path>
                </a:pathLst>
              </a:custGeom>
              <a:solidFill>
                <a:schemeClr val="tx2"/>
              </a:solidFill>
              <a:ln w="783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grpSp>
      </p:grpSp>
      <p:grpSp>
        <p:nvGrpSpPr>
          <p:cNvPr id="70" name="Group 69">
            <a:extLst>
              <a:ext uri="{FF2B5EF4-FFF2-40B4-BE49-F238E27FC236}">
                <a16:creationId xmlns:a16="http://schemas.microsoft.com/office/drawing/2014/main" id="{6C698580-3778-B343-3F7C-A08B83B36DAB}"/>
              </a:ext>
            </a:extLst>
          </p:cNvPr>
          <p:cNvGrpSpPr/>
          <p:nvPr/>
        </p:nvGrpSpPr>
        <p:grpSpPr>
          <a:xfrm>
            <a:off x="6983948" y="1383847"/>
            <a:ext cx="829826" cy="898826"/>
            <a:chOff x="5339226" y="1328273"/>
            <a:chExt cx="829826" cy="898826"/>
          </a:xfrm>
        </p:grpSpPr>
        <p:sp>
          <p:nvSpPr>
            <p:cNvPr id="71" name="Rectangle 70">
              <a:extLst>
                <a:ext uri="{FF2B5EF4-FFF2-40B4-BE49-F238E27FC236}">
                  <a16:creationId xmlns:a16="http://schemas.microsoft.com/office/drawing/2014/main" id="{7EA14501-40A9-26FD-F04E-760E28AB9201}"/>
                </a:ext>
              </a:extLst>
            </p:cNvPr>
            <p:cNvSpPr/>
            <p:nvPr/>
          </p:nvSpPr>
          <p:spPr>
            <a:xfrm>
              <a:off x="5339226" y="1328273"/>
              <a:ext cx="829826" cy="89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Joan"/>
                <a:ea typeface="+mn-ea"/>
                <a:cs typeface="+mn-cs"/>
              </a:endParaRPr>
            </a:p>
          </p:txBody>
        </p:sp>
        <p:pic>
          <p:nvPicPr>
            <p:cNvPr id="72" name="Graphic 71" descr="Clipboard Partially Checked with solid fill">
              <a:extLst>
                <a:ext uri="{FF2B5EF4-FFF2-40B4-BE49-F238E27FC236}">
                  <a16:creationId xmlns:a16="http://schemas.microsoft.com/office/drawing/2014/main" id="{D8E06FFC-42C2-091B-3600-A86113EC72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8379" y="1411926"/>
              <a:ext cx="731520" cy="731520"/>
            </a:xfrm>
            <a:prstGeom prst="rect">
              <a:avLst/>
            </a:prstGeom>
          </p:spPr>
        </p:pic>
      </p:grpSp>
      <p:sp>
        <p:nvSpPr>
          <p:cNvPr id="3" name="Rectangle 2">
            <a:extLst>
              <a:ext uri="{FF2B5EF4-FFF2-40B4-BE49-F238E27FC236}">
                <a16:creationId xmlns:a16="http://schemas.microsoft.com/office/drawing/2014/main" id="{3D56A97E-EC04-3FFB-A1B2-69A270E80146}"/>
              </a:ext>
            </a:extLst>
          </p:cNvPr>
          <p:cNvSpPr/>
          <p:nvPr/>
        </p:nvSpPr>
        <p:spPr>
          <a:xfrm>
            <a:off x="636909" y="2067548"/>
            <a:ext cx="5908269" cy="3853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Monitor CACs &amp; Confirm Compliance: </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Confirm that</a:t>
            </a: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 </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affiliated CACs adhere to license and certification requirements. Confirm that CACs follow all Georgia Access CDO Agreement requirements.</a:t>
            </a:r>
          </a:p>
          <a:p>
            <a:pPr marR="0" lvl="0" algn="l" defTabSz="914400" rtl="0" eaLnBrk="1" fontAlgn="auto" latinLnBrk="0" hangingPunct="1">
              <a:lnSpc>
                <a:spcPct val="100000"/>
              </a:lnSpc>
              <a:spcBef>
                <a:spcPts val="0"/>
              </a:spcBef>
              <a:spcAft>
                <a:spcPts val="800"/>
              </a:spcAft>
              <a:buClrTx/>
              <a:buSzTx/>
              <a:tabLst/>
              <a:defRPr/>
            </a:pPr>
            <a:endPar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Report Incidents:</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 Report any privacy and security incidents or negative behavior/fraud by a CAC to Georgia Access.</a:t>
            </a:r>
          </a:p>
          <a:p>
            <a:pPr marR="0" lvl="0" algn="l" defTabSz="914400" rtl="0" eaLnBrk="1" fontAlgn="auto" latinLnBrk="0" hangingPunct="1">
              <a:lnSpc>
                <a:spcPct val="100000"/>
              </a:lnSpc>
              <a:spcBef>
                <a:spcPts val="0"/>
              </a:spcBef>
              <a:spcAft>
                <a:spcPts val="800"/>
              </a:spcAft>
              <a:buClrTx/>
              <a:buSzTx/>
              <a:tabLst/>
              <a:defRPr/>
            </a:pPr>
            <a:endPar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Provide Updated Lists of Affiliated CACs</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 Provide a preliminary list of affiliated individual CACs </a:t>
            </a:r>
            <a:r>
              <a:rPr kumimoji="0" lang="en-US" sz="1400" b="0" i="0" u="none" strike="noStrike" kern="1200" cap="none" spc="0" normalizeH="0" baseline="0" noProof="0">
                <a:ln>
                  <a:noFill/>
                </a:ln>
                <a:solidFill>
                  <a:schemeClr val="tx1"/>
                </a:solidFill>
                <a:effectLst/>
                <a:uLnTx/>
                <a:uFillTx/>
                <a:ea typeface="Verdana" panose="020B0604030504040204" pitchFamily="34" charset="0"/>
                <a:cs typeface="+mn-cs"/>
              </a:rPr>
              <a:t>during onboarding.</a:t>
            </a:r>
            <a:endPar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endParaRPr>
          </a:p>
          <a:p>
            <a:pPr marL="800100" marR="0" lvl="1"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After OE, CDOs are required to send ongoing, updated lists of affiliated CACs with their quarterly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endParaRPr>
          </a:p>
        </p:txBody>
      </p:sp>
      <p:sp>
        <p:nvSpPr>
          <p:cNvPr id="4" name="Rectangle 3">
            <a:extLst>
              <a:ext uri="{FF2B5EF4-FFF2-40B4-BE49-F238E27FC236}">
                <a16:creationId xmlns:a16="http://schemas.microsoft.com/office/drawing/2014/main" id="{C625E7AF-90F4-E4A2-9C3B-1DF48AA0F29A}"/>
              </a:ext>
            </a:extLst>
          </p:cNvPr>
          <p:cNvSpPr/>
          <p:nvPr/>
        </p:nvSpPr>
        <p:spPr>
          <a:xfrm>
            <a:off x="7487297" y="1869183"/>
            <a:ext cx="4091393" cy="3853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800"/>
              </a:spcAft>
              <a:buFont typeface="Arial" panose="020B0604020202020204" pitchFamily="34" charset="0"/>
              <a:buChar char="•"/>
              <a:defRPr/>
            </a:pPr>
            <a:r>
              <a:rPr lang="en-US" sz="1400" b="1">
                <a:solidFill>
                  <a:schemeClr val="tx1"/>
                </a:solidFill>
                <a:ea typeface="Verdana" panose="020B0604030504040204" pitchFamily="34" charset="0"/>
              </a:rPr>
              <a:t>Conduct Outreach Activities: </a:t>
            </a:r>
            <a:r>
              <a:rPr lang="en-US" sz="1400">
                <a:solidFill>
                  <a:schemeClr val="tx1"/>
                </a:solidFill>
                <a:ea typeface="Verdana" panose="020B0604030504040204" pitchFamily="34" charset="0"/>
              </a:rPr>
              <a:t>Participate in a minimum of one outreach event per month, targeting uninsured individuals or underserved or vulnerable populations.</a:t>
            </a: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Collect Metrics &amp; Submit Reports:</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 Reporting requirements are outlined in the next slide.</a:t>
            </a:r>
            <a:endPar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71616"/>
                </a:solidFill>
                <a:effectLst/>
                <a:uLnTx/>
                <a:uFillTx/>
                <a:ea typeface="Verdana" panose="020B0604030504040204" pitchFamily="34" charset="0"/>
                <a:cs typeface="+mn-cs"/>
              </a:rPr>
              <a:t>Protect Consumer Privacy &amp; Security: </a:t>
            </a:r>
            <a:r>
              <a:rPr kumimoji="0" lang="en-US" sz="1400" b="0" i="0" u="none" strike="noStrike" kern="1200" cap="none" spc="0" normalizeH="0" baseline="0" noProof="0">
                <a:ln>
                  <a:noFill/>
                </a:ln>
                <a:solidFill>
                  <a:srgbClr val="171616"/>
                </a:solidFill>
                <a:effectLst/>
                <a:uLnTx/>
                <a:uFillTx/>
                <a:ea typeface="Verdana" panose="020B0604030504040204" pitchFamily="34" charset="0"/>
                <a:cs typeface="+mn-cs"/>
              </a:rPr>
              <a:t>Maintain the privacy and security plan submitted as part of the CDO Application to maintain the privacy and security of all consumer data. </a:t>
            </a:r>
          </a:p>
        </p:txBody>
      </p:sp>
    </p:spTree>
    <p:extLst>
      <p:ext uri="{BB962C8B-B14F-4D97-AF65-F5344CB8AC3E}">
        <p14:creationId xmlns:p14="http://schemas.microsoft.com/office/powerpoint/2010/main" val="332120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41FB35C-249E-B7B9-F4F3-D83A2E159BAC}"/>
              </a:ext>
            </a:extLst>
          </p:cNvPr>
          <p:cNvSpPr txBox="1">
            <a:spLocks/>
          </p:cNvSpPr>
          <p:nvPr/>
        </p:nvSpPr>
        <p:spPr>
          <a:xfrm>
            <a:off x="361509" y="936892"/>
            <a:ext cx="11217717" cy="481279"/>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rgbClr val="575757"/>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prstClr val="white">
                    <a:lumMod val="50000"/>
                  </a:prstClr>
                </a:solidFill>
                <a:latin typeface="+mj-lt"/>
              </a:rPr>
              <a:t>Georgia has two assister programs, a CAC program and a Navigator program.</a:t>
            </a:r>
          </a:p>
        </p:txBody>
      </p:sp>
      <p:sp>
        <p:nvSpPr>
          <p:cNvPr id="3" name="Title 2">
            <a:extLst>
              <a:ext uri="{FF2B5EF4-FFF2-40B4-BE49-F238E27FC236}">
                <a16:creationId xmlns:a16="http://schemas.microsoft.com/office/drawing/2014/main" id="{88E9E0CE-D7E2-E05E-2483-F4D24B14F406}"/>
              </a:ext>
            </a:extLst>
          </p:cNvPr>
          <p:cNvSpPr txBox="1">
            <a:spLocks/>
          </p:cNvSpPr>
          <p:nvPr/>
        </p:nvSpPr>
        <p:spPr>
          <a:xfrm>
            <a:off x="361508" y="440748"/>
            <a:ext cx="11217718" cy="481280"/>
          </a:xfrm>
          <a:prstGeom prst="rect">
            <a:avLst/>
          </a:prstGeom>
        </p:spPr>
        <p:txBody>
          <a:bodyPr vert="horz" lIns="91440" tIns="45720" rIns="91440" bIns="45720" rtlCol="0" anchor="b">
            <a:normAutofit/>
          </a:bodyPr>
          <a:lstStyle>
            <a:lvl1pPr>
              <a:lnSpc>
                <a:spcPct val="90000"/>
              </a:lnSpc>
              <a:spcBef>
                <a:spcPct val="0"/>
              </a:spcBef>
              <a:buNone/>
              <a:defRPr sz="2800" b="1" i="0" cap="all" baseline="0">
                <a:latin typeface="+mj-lt"/>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Georgia access assister programs</a:t>
            </a:r>
          </a:p>
        </p:txBody>
      </p:sp>
      <p:sp>
        <p:nvSpPr>
          <p:cNvPr id="4" name="Text Placeholder 4">
            <a:extLst>
              <a:ext uri="{FF2B5EF4-FFF2-40B4-BE49-F238E27FC236}">
                <a16:creationId xmlns:a16="http://schemas.microsoft.com/office/drawing/2014/main" id="{1E30DB1F-5E14-E5EE-D1F2-45D60D1791D7}"/>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27" name="Rectangle 26">
            <a:extLst>
              <a:ext uri="{FF2B5EF4-FFF2-40B4-BE49-F238E27FC236}">
                <a16:creationId xmlns:a16="http://schemas.microsoft.com/office/drawing/2014/main" id="{E4D0B212-9AC3-EC29-8D3D-E35F7AB69870}"/>
              </a:ext>
            </a:extLst>
          </p:cNvPr>
          <p:cNvSpPr/>
          <p:nvPr/>
        </p:nvSpPr>
        <p:spPr>
          <a:xfrm>
            <a:off x="487679" y="2913995"/>
            <a:ext cx="10919203" cy="54864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34" name="Rectangle 33">
            <a:extLst>
              <a:ext uri="{FF2B5EF4-FFF2-40B4-BE49-F238E27FC236}">
                <a16:creationId xmlns:a16="http://schemas.microsoft.com/office/drawing/2014/main" id="{74FA9282-F54B-F902-4F77-248E27CD84F8}"/>
              </a:ext>
            </a:extLst>
          </p:cNvPr>
          <p:cNvSpPr/>
          <p:nvPr/>
        </p:nvSpPr>
        <p:spPr>
          <a:xfrm>
            <a:off x="487679" y="2164275"/>
            <a:ext cx="10919203" cy="64008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35" name="Rectangle 34">
            <a:extLst>
              <a:ext uri="{FF2B5EF4-FFF2-40B4-BE49-F238E27FC236}">
                <a16:creationId xmlns:a16="http://schemas.microsoft.com/office/drawing/2014/main" id="{9760DF9F-839A-F310-CC5F-2D0464E11E6B}"/>
              </a:ext>
            </a:extLst>
          </p:cNvPr>
          <p:cNvSpPr/>
          <p:nvPr/>
        </p:nvSpPr>
        <p:spPr>
          <a:xfrm>
            <a:off x="487679" y="3543204"/>
            <a:ext cx="10880107" cy="54864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36" name="Rectangle 35">
            <a:extLst>
              <a:ext uri="{FF2B5EF4-FFF2-40B4-BE49-F238E27FC236}">
                <a16:creationId xmlns:a16="http://schemas.microsoft.com/office/drawing/2014/main" id="{C056439F-5155-0B7D-D91F-95A92D131394}"/>
              </a:ext>
            </a:extLst>
          </p:cNvPr>
          <p:cNvSpPr/>
          <p:nvPr/>
        </p:nvSpPr>
        <p:spPr>
          <a:xfrm>
            <a:off x="487679" y="4172412"/>
            <a:ext cx="10880107" cy="2049377"/>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id="{D5C0739B-9A6F-977C-F816-8F6E547F1DCE}"/>
              </a:ext>
            </a:extLst>
          </p:cNvPr>
          <p:cNvSpPr/>
          <p:nvPr/>
        </p:nvSpPr>
        <p:spPr>
          <a:xfrm>
            <a:off x="7440081" y="1649999"/>
            <a:ext cx="3931918" cy="4571790"/>
          </a:xfrm>
          <a:prstGeom prst="rect">
            <a:avLst/>
          </a:prstGeom>
          <a:noFill/>
          <a:ln w="28575" cap="sq" cmpd="sng" algn="ctr">
            <a:solidFill>
              <a:schemeClr val="bg2"/>
            </a:solidFill>
            <a:prstDash val="solid"/>
            <a:miter lim="800000"/>
          </a:ln>
          <a:effectLst/>
        </p:spPr>
        <p:txBody>
          <a:bodyPr rtlCol="0" anchor="ctr"/>
          <a:lstStyle/>
          <a:p>
            <a:pPr marL="0" marR="0" lvl="0" indent="0" defTabSz="544222" eaLnBrk="1" fontAlgn="base" latinLnBrk="0" hangingPunct="1">
              <a:lnSpc>
                <a:spcPct val="100000"/>
              </a:lnSpc>
              <a:spcBef>
                <a:spcPct val="0"/>
              </a:spcBef>
              <a:spcAft>
                <a:spcPts val="50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8" name="Rectangle 37">
            <a:extLst>
              <a:ext uri="{FF2B5EF4-FFF2-40B4-BE49-F238E27FC236}">
                <a16:creationId xmlns:a16="http://schemas.microsoft.com/office/drawing/2014/main" id="{DC19B568-39EB-F719-9E62-BCBE41330B0E}"/>
              </a:ext>
            </a:extLst>
          </p:cNvPr>
          <p:cNvSpPr/>
          <p:nvPr/>
        </p:nvSpPr>
        <p:spPr>
          <a:xfrm>
            <a:off x="2986540" y="1649999"/>
            <a:ext cx="3931918" cy="4571790"/>
          </a:xfrm>
          <a:prstGeom prst="rect">
            <a:avLst/>
          </a:prstGeom>
          <a:noFill/>
          <a:ln w="28575" cap="sq" cmpd="sng" algn="ctr">
            <a:solidFill>
              <a:srgbClr val="006181"/>
            </a:solidFill>
            <a:prstDash val="solid"/>
            <a:miter lim="800000"/>
          </a:ln>
          <a:effectLst/>
        </p:spPr>
        <p:txBody>
          <a:bodyPr rtlCol="0" anchor="ctr"/>
          <a:lstStyle/>
          <a:p>
            <a:pPr marL="0" marR="0" lvl="0" indent="0" defTabSz="544222" eaLnBrk="1" fontAlgn="base" latinLnBrk="0" hangingPunct="1">
              <a:lnSpc>
                <a:spcPct val="100000"/>
              </a:lnSpc>
              <a:spcBef>
                <a:spcPct val="0"/>
              </a:spcBef>
              <a:spcAft>
                <a:spcPts val="50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9" name="Rectangle 38">
            <a:extLst>
              <a:ext uri="{FF2B5EF4-FFF2-40B4-BE49-F238E27FC236}">
                <a16:creationId xmlns:a16="http://schemas.microsoft.com/office/drawing/2014/main" id="{2B3D9993-3575-DA9A-2460-195F2C350B81}"/>
              </a:ext>
            </a:extLst>
          </p:cNvPr>
          <p:cNvSpPr/>
          <p:nvPr/>
        </p:nvSpPr>
        <p:spPr>
          <a:xfrm>
            <a:off x="496916" y="2804461"/>
            <a:ext cx="2710154"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ea typeface="Verdana" panose="020B0604030504040204" pitchFamily="34" charset="0"/>
              </a:rPr>
              <a:t>Application Window</a:t>
            </a:r>
          </a:p>
        </p:txBody>
      </p:sp>
      <p:sp>
        <p:nvSpPr>
          <p:cNvPr id="40" name="Rectangle 39">
            <a:extLst>
              <a:ext uri="{FF2B5EF4-FFF2-40B4-BE49-F238E27FC236}">
                <a16:creationId xmlns:a16="http://schemas.microsoft.com/office/drawing/2014/main" id="{FB67750F-EEA6-A500-CB14-ADE4674B806B}"/>
              </a:ext>
            </a:extLst>
          </p:cNvPr>
          <p:cNvSpPr/>
          <p:nvPr/>
        </p:nvSpPr>
        <p:spPr>
          <a:xfrm>
            <a:off x="448583" y="4429210"/>
            <a:ext cx="2710154" cy="1613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ea typeface="Verdana" panose="020B0604030504040204" pitchFamily="34" charset="0"/>
              </a:rPr>
              <a:t>Organization’s </a:t>
            </a:r>
          </a:p>
          <a:p>
            <a:pPr algn="ctr"/>
            <a:r>
              <a:rPr lang="en-US" sz="1600" b="1" i="1">
                <a:solidFill>
                  <a:schemeClr val="tx1"/>
                </a:solidFill>
                <a:ea typeface="Verdana" panose="020B0604030504040204" pitchFamily="34" charset="0"/>
              </a:rPr>
              <a:t>Role</a:t>
            </a:r>
          </a:p>
        </p:txBody>
      </p:sp>
      <p:sp>
        <p:nvSpPr>
          <p:cNvPr id="41" name="Rectangle 40">
            <a:extLst>
              <a:ext uri="{FF2B5EF4-FFF2-40B4-BE49-F238E27FC236}">
                <a16:creationId xmlns:a16="http://schemas.microsoft.com/office/drawing/2014/main" id="{51E7E618-2715-61B5-7776-4BC561705CC5}"/>
              </a:ext>
            </a:extLst>
          </p:cNvPr>
          <p:cNvSpPr/>
          <p:nvPr/>
        </p:nvSpPr>
        <p:spPr>
          <a:xfrm>
            <a:off x="487679" y="2153258"/>
            <a:ext cx="2710965" cy="659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ea typeface="Verdana" panose="020B0604030504040204" pitchFamily="34" charset="0"/>
              </a:rPr>
              <a:t>Key Difference</a:t>
            </a:r>
          </a:p>
        </p:txBody>
      </p:sp>
      <p:sp>
        <p:nvSpPr>
          <p:cNvPr id="42" name="Rectangle 41">
            <a:extLst>
              <a:ext uri="{FF2B5EF4-FFF2-40B4-BE49-F238E27FC236}">
                <a16:creationId xmlns:a16="http://schemas.microsoft.com/office/drawing/2014/main" id="{7F546F7F-1896-D632-59BE-B111A3D5168F}"/>
              </a:ext>
            </a:extLst>
          </p:cNvPr>
          <p:cNvSpPr/>
          <p:nvPr/>
        </p:nvSpPr>
        <p:spPr>
          <a:xfrm>
            <a:off x="496916" y="3564080"/>
            <a:ext cx="2700917" cy="50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ea typeface="Verdana" panose="020B0604030504040204" pitchFamily="34" charset="0"/>
              </a:rPr>
              <a:t>Award Type</a:t>
            </a:r>
          </a:p>
        </p:txBody>
      </p:sp>
      <p:sp>
        <p:nvSpPr>
          <p:cNvPr id="43" name="TextBox 42">
            <a:extLst>
              <a:ext uri="{FF2B5EF4-FFF2-40B4-BE49-F238E27FC236}">
                <a16:creationId xmlns:a16="http://schemas.microsoft.com/office/drawing/2014/main" id="{72E33DD9-5CC1-A4A7-771C-FFDE17B71809}"/>
              </a:ext>
            </a:extLst>
          </p:cNvPr>
          <p:cNvSpPr txBox="1"/>
          <p:nvPr/>
        </p:nvSpPr>
        <p:spPr>
          <a:xfrm>
            <a:off x="7568927" y="1729369"/>
            <a:ext cx="3674226" cy="369332"/>
          </a:xfrm>
          <a:prstGeom prst="rect">
            <a:avLst/>
          </a:prstGeom>
          <a:noFill/>
        </p:spPr>
        <p:txBody>
          <a:bodyPr wrap="square" rtlCol="0">
            <a:spAutoFit/>
          </a:bodyPr>
          <a:lstStyle/>
          <a:p>
            <a:pPr algn="ctr"/>
            <a:r>
              <a:rPr lang="en-US" b="1">
                <a:solidFill>
                  <a:schemeClr val="bg2"/>
                </a:solidFill>
                <a:latin typeface="+mj-lt"/>
                <a:ea typeface="Verdana" panose="020B0604030504040204" pitchFamily="34" charset="0"/>
              </a:rPr>
              <a:t>Navigator Program</a:t>
            </a:r>
          </a:p>
        </p:txBody>
      </p:sp>
      <p:sp>
        <p:nvSpPr>
          <p:cNvPr id="44" name="TextBox 43">
            <a:extLst>
              <a:ext uri="{FF2B5EF4-FFF2-40B4-BE49-F238E27FC236}">
                <a16:creationId xmlns:a16="http://schemas.microsoft.com/office/drawing/2014/main" id="{BD56C6AA-CE58-9688-EEEC-B37BD4EBE6D5}"/>
              </a:ext>
            </a:extLst>
          </p:cNvPr>
          <p:cNvSpPr txBox="1"/>
          <p:nvPr/>
        </p:nvSpPr>
        <p:spPr>
          <a:xfrm>
            <a:off x="3115386" y="1735220"/>
            <a:ext cx="3674226" cy="369332"/>
          </a:xfrm>
          <a:prstGeom prst="rect">
            <a:avLst/>
          </a:prstGeom>
          <a:noFill/>
        </p:spPr>
        <p:txBody>
          <a:bodyPr wrap="square" rtlCol="0">
            <a:spAutoFit/>
          </a:bodyPr>
          <a:lstStyle/>
          <a:p>
            <a:pPr algn="ctr"/>
            <a:r>
              <a:rPr lang="en-US" b="1">
                <a:solidFill>
                  <a:schemeClr val="tx2"/>
                </a:solidFill>
                <a:latin typeface="+mj-lt"/>
                <a:ea typeface="Verdana" panose="020B0604030504040204" pitchFamily="34" charset="0"/>
              </a:rPr>
              <a:t>CAC Program</a:t>
            </a:r>
          </a:p>
        </p:txBody>
      </p:sp>
      <p:sp>
        <p:nvSpPr>
          <p:cNvPr id="45" name="Rectangle 44">
            <a:extLst>
              <a:ext uri="{FF2B5EF4-FFF2-40B4-BE49-F238E27FC236}">
                <a16:creationId xmlns:a16="http://schemas.microsoft.com/office/drawing/2014/main" id="{FA6F83B9-B448-FE6C-ACA8-E3F9572E1AE7}"/>
              </a:ext>
            </a:extLst>
          </p:cNvPr>
          <p:cNvSpPr/>
          <p:nvPr/>
        </p:nvSpPr>
        <p:spPr>
          <a:xfrm>
            <a:off x="7440081" y="2991971"/>
            <a:ext cx="3931918" cy="42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kumimoji="0" lang="en-US" sz="1600" u="none" strike="noStrike" kern="1200" cap="none" spc="0" normalizeH="0" baseline="0" noProof="0">
                <a:ln>
                  <a:noFill/>
                </a:ln>
                <a:solidFill>
                  <a:schemeClr val="tx1"/>
                </a:solidFill>
                <a:effectLst/>
                <a:uLnTx/>
                <a:uFillTx/>
                <a:ea typeface="Verdana" panose="020B0604030504040204" pitchFamily="34" charset="0"/>
              </a:rPr>
              <a:t>May 6, 2024 – July 22, 2024</a:t>
            </a:r>
          </a:p>
        </p:txBody>
      </p:sp>
      <p:sp>
        <p:nvSpPr>
          <p:cNvPr id="46" name="Rectangle 45">
            <a:extLst>
              <a:ext uri="{FF2B5EF4-FFF2-40B4-BE49-F238E27FC236}">
                <a16:creationId xmlns:a16="http://schemas.microsoft.com/office/drawing/2014/main" id="{2CFAE2A2-EF6E-046E-31D7-69402068A7DE}"/>
              </a:ext>
            </a:extLst>
          </p:cNvPr>
          <p:cNvSpPr/>
          <p:nvPr/>
        </p:nvSpPr>
        <p:spPr>
          <a:xfrm>
            <a:off x="2986540" y="2992290"/>
            <a:ext cx="3931918" cy="39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kumimoji="0" lang="en-US" sz="1600" i="0" u="none" strike="noStrike" kern="1200" cap="none" spc="0" normalizeH="0" baseline="0" noProof="0">
                <a:ln>
                  <a:noFill/>
                </a:ln>
                <a:solidFill>
                  <a:schemeClr val="tx1"/>
                </a:solidFill>
                <a:effectLst/>
                <a:uLnTx/>
                <a:uFillTx/>
                <a:ea typeface="Verdana" panose="020B0604030504040204" pitchFamily="34" charset="0"/>
              </a:rPr>
              <a:t>June 3, 2024 – September 24, 2024</a:t>
            </a:r>
          </a:p>
        </p:txBody>
      </p:sp>
      <p:sp>
        <p:nvSpPr>
          <p:cNvPr id="47" name="Rectangle 46">
            <a:extLst>
              <a:ext uri="{FF2B5EF4-FFF2-40B4-BE49-F238E27FC236}">
                <a16:creationId xmlns:a16="http://schemas.microsoft.com/office/drawing/2014/main" id="{4474B3B9-D645-B728-E18A-EE3E906957D9}"/>
              </a:ext>
            </a:extLst>
          </p:cNvPr>
          <p:cNvSpPr/>
          <p:nvPr/>
        </p:nvSpPr>
        <p:spPr>
          <a:xfrm>
            <a:off x="7440081" y="4226255"/>
            <a:ext cx="3931918" cy="1606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ea typeface="Verdana" panose="020B0604030504040204" pitchFamily="34" charset="0"/>
              </a:rPr>
              <a:t>Oversee Navigators </a:t>
            </a:r>
          </a:p>
          <a:p>
            <a:pPr marL="285750" indent="-285750">
              <a:spcAft>
                <a:spcPts val="600"/>
              </a:spcAft>
              <a:buFont typeface="Arial" panose="020B0604020202020204" pitchFamily="34" charset="0"/>
              <a:buChar char="•"/>
              <a:defRPr/>
            </a:pPr>
            <a:r>
              <a:rPr lang="en-US" sz="1600">
                <a:solidFill>
                  <a:schemeClr val="tx1"/>
                </a:solidFill>
                <a:ea typeface="Verdana" panose="020B0604030504040204" pitchFamily="34" charset="0"/>
              </a:rPr>
              <a:t>Provide ongoing reporting</a:t>
            </a:r>
          </a:p>
          <a:p>
            <a:pPr marL="285750" indent="-285750">
              <a:spcAft>
                <a:spcPts val="600"/>
              </a:spcAft>
              <a:buFont typeface="Arial" panose="020B0604020202020204" pitchFamily="34" charset="0"/>
              <a:buChar char="•"/>
              <a:defRPr/>
            </a:pPr>
            <a:r>
              <a:rPr lang="en-US" sz="1600">
                <a:solidFill>
                  <a:schemeClr val="tx1"/>
                </a:solidFill>
                <a:ea typeface="Verdana" panose="020B0604030504040204" pitchFamily="34" charset="0"/>
              </a:rPr>
              <a:t>Receive marketing toolkits and information for consumers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ea typeface="Verdana" panose="020B0604030504040204" pitchFamily="34" charset="0"/>
              </a:rPr>
              <a:t>Perform outreach activities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ea typeface="Verdana" panose="020B0604030504040204" pitchFamily="34" charset="0"/>
              </a:rPr>
              <a:t>Maintain performance metrics</a:t>
            </a:r>
          </a:p>
        </p:txBody>
      </p:sp>
      <p:sp>
        <p:nvSpPr>
          <p:cNvPr id="48" name="Rectangle 47">
            <a:extLst>
              <a:ext uri="{FF2B5EF4-FFF2-40B4-BE49-F238E27FC236}">
                <a16:creationId xmlns:a16="http://schemas.microsoft.com/office/drawing/2014/main" id="{2793D5E7-B1A8-8288-1BC2-CCB16B54B3EC}"/>
              </a:ext>
            </a:extLst>
          </p:cNvPr>
          <p:cNvSpPr/>
          <p:nvPr/>
        </p:nvSpPr>
        <p:spPr>
          <a:xfrm>
            <a:off x="2986540" y="4211291"/>
            <a:ext cx="3931918" cy="2049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solidFill>
                  <a:schemeClr val="tx1"/>
                </a:solidFill>
                <a:ea typeface="Verdana" panose="020B0604030504040204" pitchFamily="34" charset="0"/>
              </a:rPr>
              <a:t>Oversee CACs</a:t>
            </a:r>
          </a:p>
          <a:p>
            <a:pPr marL="285750" indent="-285750">
              <a:spcAft>
                <a:spcPts val="600"/>
              </a:spcAft>
              <a:buFont typeface="Arial" panose="020B0604020202020204" pitchFamily="34" charset="0"/>
              <a:buChar char="•"/>
              <a:defRPr/>
            </a:pPr>
            <a:r>
              <a:rPr lang="en-US" sz="1600">
                <a:solidFill>
                  <a:schemeClr val="tx1"/>
                </a:solidFill>
                <a:ea typeface="Verdana" panose="020B0604030504040204" pitchFamily="34" charset="0"/>
              </a:rPr>
              <a:t>Provide ongoing reporting</a:t>
            </a:r>
          </a:p>
          <a:p>
            <a:pPr marL="285750" indent="-285750">
              <a:spcAft>
                <a:spcPts val="600"/>
              </a:spcAft>
              <a:buFont typeface="Arial" panose="020B0604020202020204" pitchFamily="34" charset="0"/>
              <a:buChar char="•"/>
              <a:defRPr/>
            </a:pPr>
            <a:r>
              <a:rPr lang="en-US" sz="1600">
                <a:solidFill>
                  <a:schemeClr val="tx1"/>
                </a:solidFill>
                <a:ea typeface="Verdana" panose="020B0604030504040204" pitchFamily="34" charset="0"/>
              </a:rPr>
              <a:t>Receive marketing toolkits and information for consumers</a:t>
            </a:r>
          </a:p>
        </p:txBody>
      </p:sp>
      <p:sp>
        <p:nvSpPr>
          <p:cNvPr id="49" name="TextBox 48">
            <a:extLst>
              <a:ext uri="{FF2B5EF4-FFF2-40B4-BE49-F238E27FC236}">
                <a16:creationId xmlns:a16="http://schemas.microsoft.com/office/drawing/2014/main" id="{2ED5D999-597F-DFD0-36DB-0FE4B52B3D7B}"/>
              </a:ext>
            </a:extLst>
          </p:cNvPr>
          <p:cNvSpPr txBox="1"/>
          <p:nvPr/>
        </p:nvSpPr>
        <p:spPr>
          <a:xfrm>
            <a:off x="2986540" y="2313627"/>
            <a:ext cx="3931918"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lang="en-US" sz="1600">
                <a:ea typeface="Verdana" panose="020B0604030504040204" pitchFamily="34" charset="0"/>
              </a:rPr>
              <a:t>Volunteer program</a:t>
            </a:r>
          </a:p>
        </p:txBody>
      </p:sp>
      <p:sp>
        <p:nvSpPr>
          <p:cNvPr id="50" name="TextBox 49">
            <a:extLst>
              <a:ext uri="{FF2B5EF4-FFF2-40B4-BE49-F238E27FC236}">
                <a16:creationId xmlns:a16="http://schemas.microsoft.com/office/drawing/2014/main" id="{A2248B05-5EBF-D4BA-B569-80383BA65443}"/>
              </a:ext>
            </a:extLst>
          </p:cNvPr>
          <p:cNvSpPr txBox="1"/>
          <p:nvPr/>
        </p:nvSpPr>
        <p:spPr>
          <a:xfrm>
            <a:off x="7440081" y="2315794"/>
            <a:ext cx="3931918"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lang="en-US" sz="1600">
                <a:ea typeface="Verdana" panose="020B0604030504040204" pitchFamily="34" charset="0"/>
              </a:rPr>
              <a:t>Grant program</a:t>
            </a:r>
          </a:p>
        </p:txBody>
      </p:sp>
      <p:sp>
        <p:nvSpPr>
          <p:cNvPr id="51" name="Rectangle 50">
            <a:extLst>
              <a:ext uri="{FF2B5EF4-FFF2-40B4-BE49-F238E27FC236}">
                <a16:creationId xmlns:a16="http://schemas.microsoft.com/office/drawing/2014/main" id="{19C97A92-3CB8-AB53-9CF4-2EDAC7B241ED}"/>
              </a:ext>
            </a:extLst>
          </p:cNvPr>
          <p:cNvSpPr/>
          <p:nvPr/>
        </p:nvSpPr>
        <p:spPr>
          <a:xfrm>
            <a:off x="7440081" y="3635622"/>
            <a:ext cx="3931918" cy="363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kumimoji="0" lang="en-US" sz="1600" u="none" strike="noStrike" kern="1200" cap="none" spc="0" normalizeH="0" baseline="0" noProof="0">
                <a:ln>
                  <a:noFill/>
                </a:ln>
                <a:solidFill>
                  <a:schemeClr val="tx1"/>
                </a:solidFill>
                <a:effectLst/>
                <a:uLnTx/>
                <a:uFillTx/>
                <a:ea typeface="Verdana" panose="020B0604030504040204" pitchFamily="34" charset="0"/>
              </a:rPr>
              <a:t>Limited, competitively awarded</a:t>
            </a:r>
          </a:p>
        </p:txBody>
      </p:sp>
      <p:sp>
        <p:nvSpPr>
          <p:cNvPr id="52" name="Rectangle 51">
            <a:extLst>
              <a:ext uri="{FF2B5EF4-FFF2-40B4-BE49-F238E27FC236}">
                <a16:creationId xmlns:a16="http://schemas.microsoft.com/office/drawing/2014/main" id="{31C1EF4E-7B4E-7B23-7009-34F6A341E9EF}"/>
              </a:ext>
            </a:extLst>
          </p:cNvPr>
          <p:cNvSpPr/>
          <p:nvPr/>
        </p:nvSpPr>
        <p:spPr>
          <a:xfrm>
            <a:off x="2986540" y="3628140"/>
            <a:ext cx="3931918" cy="378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defRPr/>
            </a:pPr>
            <a:r>
              <a:rPr kumimoji="0" lang="en-US" sz="1600" u="none" strike="noStrike" kern="1200" cap="none" spc="0" normalizeH="0" baseline="0" noProof="0">
                <a:ln>
                  <a:noFill/>
                </a:ln>
                <a:solidFill>
                  <a:schemeClr val="tx1"/>
                </a:solidFill>
                <a:effectLst/>
                <a:uLnTx/>
                <a:uFillTx/>
                <a:ea typeface="Verdana" panose="020B0604030504040204" pitchFamily="34" charset="0"/>
              </a:rPr>
              <a:t>Unlimited, minimum requirements</a:t>
            </a:r>
          </a:p>
        </p:txBody>
      </p:sp>
    </p:spTree>
    <p:extLst>
      <p:ext uri="{BB962C8B-B14F-4D97-AF65-F5344CB8AC3E}">
        <p14:creationId xmlns:p14="http://schemas.microsoft.com/office/powerpoint/2010/main" val="186834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896E43-3955-BF6A-F6F3-E45EAED6EB63}"/>
              </a:ext>
            </a:extLst>
          </p:cNvPr>
          <p:cNvSpPr/>
          <p:nvPr/>
        </p:nvSpPr>
        <p:spPr>
          <a:xfrm>
            <a:off x="8249969" y="2467961"/>
            <a:ext cx="3371637" cy="17568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2515;p994">
            <a:extLst>
              <a:ext uri="{FF2B5EF4-FFF2-40B4-BE49-F238E27FC236}">
                <a16:creationId xmlns:a16="http://schemas.microsoft.com/office/drawing/2014/main" id="{98C37C6D-5CA2-B15C-D194-E57D61EA2ABF}"/>
              </a:ext>
            </a:extLst>
          </p:cNvPr>
          <p:cNvSpPr txBox="1"/>
          <p:nvPr/>
        </p:nvSpPr>
        <p:spPr>
          <a:xfrm>
            <a:off x="170568" y="2121339"/>
            <a:ext cx="3565736" cy="22586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b="1" spc="300">
                <a:latin typeface="+mj-lt"/>
                <a:ea typeface="Open Sans Light" panose="020B0306030504020204" pitchFamily="34" charset="0"/>
                <a:cs typeface="Open Sans Light" panose="020B0306030504020204" pitchFamily="34" charset="0"/>
                <a:sym typeface="Open Sans"/>
              </a:rPr>
              <a:t>Report Type</a:t>
            </a:r>
            <a:endParaRPr kumimoji="0" lang="en-US" b="1" u="none" strike="noStrike" kern="1200" cap="none" spc="300" normalizeH="0" baseline="0" noProof="0">
              <a:ln>
                <a:noFill/>
              </a:ln>
              <a:solidFill>
                <a:srgbClr val="000000"/>
              </a:solidFill>
              <a:effectLst/>
              <a:uLnTx/>
              <a:uFillTx/>
              <a:latin typeface="+mj-lt"/>
              <a:ea typeface="Open Sans Light" panose="020B0306030504020204" pitchFamily="34" charset="0"/>
              <a:cs typeface="Open Sans Light" panose="020B0306030504020204" pitchFamily="34" charset="0"/>
              <a:sym typeface="Open Sans"/>
            </a:endParaRPr>
          </a:p>
        </p:txBody>
      </p:sp>
      <p:grpSp>
        <p:nvGrpSpPr>
          <p:cNvPr id="27" name="Group 26">
            <a:extLst>
              <a:ext uri="{FF2B5EF4-FFF2-40B4-BE49-F238E27FC236}">
                <a16:creationId xmlns:a16="http://schemas.microsoft.com/office/drawing/2014/main" id="{83217BEC-ABF6-07C4-E1B1-6857D3E52160}"/>
              </a:ext>
            </a:extLst>
          </p:cNvPr>
          <p:cNvGrpSpPr/>
          <p:nvPr/>
        </p:nvGrpSpPr>
        <p:grpSpPr>
          <a:xfrm>
            <a:off x="669950" y="2962076"/>
            <a:ext cx="2823591" cy="757255"/>
            <a:chOff x="4371977" y="3524062"/>
            <a:chExt cx="2823591" cy="757255"/>
          </a:xfrm>
        </p:grpSpPr>
        <p:sp>
          <p:nvSpPr>
            <p:cNvPr id="21" name="Rectangle 20">
              <a:extLst>
                <a:ext uri="{FF2B5EF4-FFF2-40B4-BE49-F238E27FC236}">
                  <a16:creationId xmlns:a16="http://schemas.microsoft.com/office/drawing/2014/main" id="{092CEDF4-06E2-0888-B33B-3E42D6ABDC30}"/>
                </a:ext>
              </a:extLst>
            </p:cNvPr>
            <p:cNvSpPr/>
            <p:nvPr/>
          </p:nvSpPr>
          <p:spPr>
            <a:xfrm>
              <a:off x="4976989" y="3524062"/>
              <a:ext cx="2218579" cy="757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a:ln>
                    <a:noFill/>
                  </a:ln>
                  <a:solidFill>
                    <a:srgbClr val="171616"/>
                  </a:solidFill>
                  <a:effectLst/>
                  <a:uLnTx/>
                  <a:uFillTx/>
                  <a:latin typeface="Joan"/>
                  <a:ea typeface="Verdana" panose="020B0604030504040204" pitchFamily="34" charset="0"/>
                  <a:cs typeface="Arial" panose="020B0604020202020204" pitchFamily="34" charset="0"/>
                </a:rPr>
                <a:t>Quarterly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a:ln>
                    <a:noFill/>
                  </a:ln>
                  <a:solidFill>
                    <a:srgbClr val="171616"/>
                  </a:solidFill>
                  <a:effectLst/>
                  <a:uLnTx/>
                  <a:uFillTx/>
                  <a:latin typeface="Joan"/>
                  <a:ea typeface="Verdana" panose="020B0604030504040204" pitchFamily="34" charset="0"/>
                  <a:cs typeface="Arial" panose="020B0604020202020204" pitchFamily="34" charset="0"/>
                </a:rPr>
                <a:t>Programmatic Metrics</a:t>
              </a:r>
            </a:p>
          </p:txBody>
        </p:sp>
        <p:pic>
          <p:nvPicPr>
            <p:cNvPr id="22" name="Graphic 21" descr="Checkbox Checked with solid fill">
              <a:extLst>
                <a:ext uri="{FF2B5EF4-FFF2-40B4-BE49-F238E27FC236}">
                  <a16:creationId xmlns:a16="http://schemas.microsoft.com/office/drawing/2014/main" id="{2C7085A9-105B-3C59-AB96-FC18A3BF2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1977" y="3587363"/>
              <a:ext cx="641362" cy="641362"/>
            </a:xfrm>
            <a:prstGeom prst="rect">
              <a:avLst/>
            </a:prstGeom>
          </p:spPr>
        </p:pic>
      </p:grpSp>
      <p:sp>
        <p:nvSpPr>
          <p:cNvPr id="28" name="Google Shape;22515;p994">
            <a:extLst>
              <a:ext uri="{FF2B5EF4-FFF2-40B4-BE49-F238E27FC236}">
                <a16:creationId xmlns:a16="http://schemas.microsoft.com/office/drawing/2014/main" id="{C0B90A4F-C886-C690-3EEB-2B7334D1561B}"/>
              </a:ext>
            </a:extLst>
          </p:cNvPr>
          <p:cNvSpPr txBox="1"/>
          <p:nvPr/>
        </p:nvSpPr>
        <p:spPr>
          <a:xfrm>
            <a:off x="4006995" y="2121339"/>
            <a:ext cx="3565736" cy="22586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b="1" u="none" strike="noStrike" kern="1200" cap="none" spc="300" normalizeH="0" baseline="0" noProof="0">
                <a:ln>
                  <a:noFill/>
                </a:ln>
                <a:solidFill>
                  <a:srgbClr val="000000"/>
                </a:solidFill>
                <a:effectLst/>
                <a:uLnTx/>
                <a:uFillTx/>
                <a:latin typeface="+mj-lt"/>
                <a:ea typeface="Open Sans Light" panose="020B0306030504020204" pitchFamily="34" charset="0"/>
                <a:cs typeface="Open Sans Light" panose="020B0306030504020204" pitchFamily="34" charset="0"/>
                <a:sym typeface="Open Sans"/>
              </a:rPr>
              <a:t>Content</a:t>
            </a:r>
          </a:p>
        </p:txBody>
      </p:sp>
      <p:sp>
        <p:nvSpPr>
          <p:cNvPr id="30" name="Google Shape;22515;p994">
            <a:extLst>
              <a:ext uri="{FF2B5EF4-FFF2-40B4-BE49-F238E27FC236}">
                <a16:creationId xmlns:a16="http://schemas.microsoft.com/office/drawing/2014/main" id="{6FE30C6B-673A-965D-49EA-457083D865D2}"/>
              </a:ext>
            </a:extLst>
          </p:cNvPr>
          <p:cNvSpPr txBox="1"/>
          <p:nvPr/>
        </p:nvSpPr>
        <p:spPr>
          <a:xfrm>
            <a:off x="8284633" y="2121339"/>
            <a:ext cx="3382144" cy="278225"/>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b="1" u="none" strike="noStrike" kern="1200" cap="none" spc="300" normalizeH="0" baseline="0" noProof="0">
                <a:ln>
                  <a:noFill/>
                </a:ln>
                <a:solidFill>
                  <a:srgbClr val="000000"/>
                </a:solidFill>
                <a:effectLst/>
                <a:uLnTx/>
                <a:uFillTx/>
                <a:latin typeface="+mn-lt"/>
                <a:ea typeface="Open Sans Light" panose="020B0306030504020204" pitchFamily="34" charset="0"/>
                <a:cs typeface="Open Sans Light" panose="020B0306030504020204" pitchFamily="34" charset="0"/>
                <a:sym typeface="Open Sans"/>
              </a:rPr>
              <a:t>Deadline</a:t>
            </a:r>
          </a:p>
        </p:txBody>
      </p:sp>
      <p:sp>
        <p:nvSpPr>
          <p:cNvPr id="5" name="Rectangle 4">
            <a:extLst>
              <a:ext uri="{FF2B5EF4-FFF2-40B4-BE49-F238E27FC236}">
                <a16:creationId xmlns:a16="http://schemas.microsoft.com/office/drawing/2014/main" id="{6E3B46DE-8601-1477-EE34-1145DA717040}"/>
              </a:ext>
            </a:extLst>
          </p:cNvPr>
          <p:cNvSpPr/>
          <p:nvPr/>
        </p:nvSpPr>
        <p:spPr>
          <a:xfrm>
            <a:off x="3506909" y="2467687"/>
            <a:ext cx="4548629" cy="17568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D7E00DEE-8C64-F0B8-552A-09D265E659C9}"/>
              </a:ext>
            </a:extLst>
          </p:cNvPr>
          <p:cNvSpPr txBox="1">
            <a:spLocks/>
          </p:cNvSpPr>
          <p:nvPr/>
        </p:nvSpPr>
        <p:spPr>
          <a:xfrm>
            <a:off x="361508" y="440748"/>
            <a:ext cx="11217718" cy="4846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cap="all">
                <a:solidFill>
                  <a:srgbClr val="171616"/>
                </a:solidFill>
                <a:latin typeface="Ubuntu"/>
              </a:rPr>
              <a:t>CDO</a:t>
            </a: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 Reporting Requirements</a:t>
            </a:r>
          </a:p>
        </p:txBody>
      </p:sp>
      <p:sp>
        <p:nvSpPr>
          <p:cNvPr id="6" name="Text Placeholder 4">
            <a:extLst>
              <a:ext uri="{FF2B5EF4-FFF2-40B4-BE49-F238E27FC236}">
                <a16:creationId xmlns:a16="http://schemas.microsoft.com/office/drawing/2014/main" id="{657EC70D-81FC-52F2-7646-3C3FABC58C29}"/>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7" name="Text Placeholder 1">
            <a:extLst>
              <a:ext uri="{FF2B5EF4-FFF2-40B4-BE49-F238E27FC236}">
                <a16:creationId xmlns:a16="http://schemas.microsoft.com/office/drawing/2014/main" id="{C105D55A-1842-1C1C-526D-C8B52C447B04}"/>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575757"/>
                </a:solidFill>
                <a:latin typeface="Ubuntu"/>
              </a:rPr>
              <a:t>CDOs</a:t>
            </a:r>
            <a:r>
              <a:rPr kumimoji="0" lang="en-US" sz="1400" b="0" i="0" u="none" strike="noStrike" kern="1200" cap="none" spc="0" normalizeH="0" baseline="0" noProof="0">
                <a:ln>
                  <a:noFill/>
                </a:ln>
                <a:solidFill>
                  <a:srgbClr val="575757"/>
                </a:solidFill>
                <a:effectLst/>
                <a:uLnTx/>
                <a:uFillTx/>
                <a:latin typeface="Ubuntu"/>
                <a:ea typeface="Verdana" panose="020B0604030504040204" pitchFamily="34" charset="0"/>
                <a:cs typeface="+mn-cs"/>
              </a:rPr>
              <a:t> are required to submit participation and application assistance data to Georgia Access on a recurring basis for program evaluation. Reporting requirements are listed below. </a:t>
            </a:r>
          </a:p>
        </p:txBody>
      </p:sp>
      <p:sp>
        <p:nvSpPr>
          <p:cNvPr id="35" name="TextBox 34">
            <a:extLst>
              <a:ext uri="{FF2B5EF4-FFF2-40B4-BE49-F238E27FC236}">
                <a16:creationId xmlns:a16="http://schemas.microsoft.com/office/drawing/2014/main" id="{6A8F3C41-918F-4235-4351-5D332F0CED6F}"/>
              </a:ext>
            </a:extLst>
          </p:cNvPr>
          <p:cNvSpPr txBox="1"/>
          <p:nvPr/>
        </p:nvSpPr>
        <p:spPr>
          <a:xfrm>
            <a:off x="8433086" y="2642815"/>
            <a:ext cx="3188520" cy="478849"/>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Joan"/>
                <a:ea typeface="Calibri" panose="020F0502020204030204" pitchFamily="34" charset="0"/>
                <a:cs typeface="Arial" panose="020B0604020202020204" pitchFamily="34" charset="0"/>
              </a:rPr>
              <a:t>Data should be tracked beginning October 1, 2024 and reports are due:</a:t>
            </a:r>
            <a:endParaRPr kumimoji="0" lang="en-US" sz="12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2DA24D5-EADB-FD35-7EB5-0497EA125DC7}"/>
              </a:ext>
            </a:extLst>
          </p:cNvPr>
          <p:cNvSpPr txBox="1"/>
          <p:nvPr/>
        </p:nvSpPr>
        <p:spPr>
          <a:xfrm>
            <a:off x="8336931" y="3189788"/>
            <a:ext cx="2799659" cy="874085"/>
          </a:xfrm>
          <a:prstGeom prst="rect">
            <a:avLst/>
          </a:prstGeom>
          <a:noFill/>
          <a:ln>
            <a:noFill/>
          </a:ln>
        </p:spPr>
        <p:txBody>
          <a:bodyPr wrap="square" lIns="91440" tIns="45720" rIns="91440" bIns="45720" anchor="t">
            <a:spAutoFit/>
          </a:bodyPr>
          <a:lstStyle/>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a:solidFill>
                  <a:srgbClr val="000000"/>
                </a:solidFill>
                <a:latin typeface="Calibri"/>
                <a:ea typeface="Calibri"/>
                <a:cs typeface="Arial"/>
              </a:rPr>
              <a:t>January</a:t>
            </a:r>
            <a:r>
              <a:rPr kumimoji="0" lang="en-US" sz="1200" b="0" i="0" u="none" strike="noStrike" kern="1200" cap="none" spc="0" normalizeH="0" baseline="0" noProof="0">
                <a:ln>
                  <a:noFill/>
                </a:ln>
                <a:solidFill>
                  <a:srgbClr val="000000"/>
                </a:solidFill>
                <a:effectLst/>
                <a:uLnTx/>
                <a:uFillTx/>
                <a:latin typeface="Calibri"/>
                <a:ea typeface="Calibri"/>
                <a:cs typeface="Arial"/>
              </a:rPr>
              <a:t> 15, </a:t>
            </a:r>
            <a:r>
              <a:rPr lang="en-US" sz="1200">
                <a:solidFill>
                  <a:srgbClr val="000000"/>
                </a:solidFill>
                <a:latin typeface="Calibri"/>
                <a:ea typeface="Calibri"/>
                <a:cs typeface="Arial"/>
              </a:rPr>
              <a:t>2025</a:t>
            </a:r>
            <a:endParaRPr kumimoji="0" lang="en-US" sz="1200" b="0" i="0" u="none" strike="noStrike" kern="1200" cap="none" spc="0" normalizeH="0" baseline="0" noProof="0">
              <a:ln>
                <a:noFill/>
              </a:ln>
              <a:solidFill>
                <a:srgbClr val="171616"/>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a:solidFill>
                  <a:srgbClr val="000000"/>
                </a:solidFill>
                <a:latin typeface="Calibri"/>
                <a:ea typeface="Calibri"/>
                <a:cs typeface="Arial"/>
              </a:rPr>
              <a:t>April</a:t>
            </a:r>
            <a:r>
              <a:rPr kumimoji="0" lang="en-US" sz="1200" b="0" i="0" u="none" strike="noStrike" kern="1200" cap="none" spc="0" normalizeH="0" baseline="0" noProof="0">
                <a:ln>
                  <a:noFill/>
                </a:ln>
                <a:solidFill>
                  <a:srgbClr val="000000"/>
                </a:solidFill>
                <a:effectLst/>
                <a:uLnTx/>
                <a:uFillTx/>
                <a:latin typeface="Calibri"/>
                <a:ea typeface="Calibri"/>
                <a:cs typeface="Arial"/>
              </a:rPr>
              <a:t> 15, 2025</a:t>
            </a:r>
            <a:endParaRPr kumimoji="0" lang="en-US" sz="1200" b="0" i="0" u="none" strike="noStrike" kern="1200" cap="none" spc="0" normalizeH="0" baseline="0" noProof="0">
              <a:ln>
                <a:noFill/>
              </a:ln>
              <a:solidFill>
                <a:srgbClr val="171616"/>
              </a:solidFill>
              <a:effectLst/>
              <a:uLnTx/>
              <a:uFillTx/>
              <a:latin typeface="Calibri"/>
              <a:ea typeface="Calibri"/>
              <a:cs typeface="Arial"/>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Calibri"/>
                <a:cs typeface="Arial"/>
              </a:rPr>
              <a:t>July 15, 2025</a:t>
            </a:r>
            <a:endParaRPr kumimoji="0" lang="en-US" sz="1200" b="0" i="0" u="none" strike="noStrike" kern="1200" cap="none" spc="0" normalizeH="0" baseline="0" noProof="0">
              <a:ln>
                <a:noFill/>
              </a:ln>
              <a:solidFill>
                <a:srgbClr val="171616"/>
              </a:solidFill>
              <a:effectLst/>
              <a:uLnTx/>
              <a:uFillTx/>
              <a:latin typeface="Calibri"/>
              <a:ea typeface="Calibri"/>
              <a:cs typeface="Arial"/>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Calibri"/>
                <a:cs typeface="Arial"/>
              </a:rPr>
              <a:t>October 15, 2025</a:t>
            </a:r>
            <a:endParaRPr kumimoji="0" lang="en-US" sz="1200" b="0" i="0" u="none" strike="noStrike" kern="1200" cap="none" spc="0" normalizeH="0" baseline="0" noProof="0">
              <a:ln>
                <a:noFill/>
              </a:ln>
              <a:solidFill>
                <a:srgbClr val="171616"/>
              </a:solidFill>
              <a:effectLst/>
              <a:uLnTx/>
              <a:uFillTx/>
              <a:latin typeface="Calibri"/>
              <a:ea typeface="Calibri"/>
              <a:cs typeface="Arial"/>
            </a:endParaRPr>
          </a:p>
        </p:txBody>
      </p:sp>
      <p:sp>
        <p:nvSpPr>
          <p:cNvPr id="31" name="Rectangle 30">
            <a:extLst>
              <a:ext uri="{FF2B5EF4-FFF2-40B4-BE49-F238E27FC236}">
                <a16:creationId xmlns:a16="http://schemas.microsoft.com/office/drawing/2014/main" id="{C288CE00-59DF-FBCF-1264-63507C284736}"/>
              </a:ext>
            </a:extLst>
          </p:cNvPr>
          <p:cNvSpPr/>
          <p:nvPr/>
        </p:nvSpPr>
        <p:spPr>
          <a:xfrm>
            <a:off x="3633589" y="2962077"/>
            <a:ext cx="4312548" cy="757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71616"/>
                </a:solidFill>
                <a:effectLst/>
                <a:uLnTx/>
                <a:uFillTx/>
                <a:latin typeface="Joan"/>
                <a:ea typeface="Verdana" panose="020B0604030504040204" pitchFamily="34" charset="0"/>
                <a:cs typeface="Arial" panose="020B0604020202020204" pitchFamily="34" charset="0"/>
              </a:rPr>
              <a:t>An updated list of affiliated CACs</a:t>
            </a:r>
          </a:p>
          <a:p>
            <a:pPr marL="28575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71616"/>
                </a:solidFill>
                <a:effectLst/>
                <a:uLnTx/>
                <a:uFillTx/>
                <a:latin typeface="Joan"/>
                <a:ea typeface="Verdana" panose="020B0604030504040204" pitchFamily="34" charset="0"/>
                <a:cs typeface="Arial" panose="020B0604020202020204" pitchFamily="34" charset="0"/>
              </a:rPr>
              <a:t>Information regarding the performance of affiliated CACs and the type of consumer assistance provided</a:t>
            </a:r>
          </a:p>
          <a:p>
            <a:pPr marL="285750" marR="0" lvl="0" indent="-285750" algn="l" defTabSz="914400" rtl="0" eaLnBrk="1" fontAlgn="auto" latinLnBrk="0" hangingPunct="1">
              <a:lnSpc>
                <a:spcPct val="107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171616"/>
                </a:solidFill>
                <a:effectLst/>
                <a:uLnTx/>
                <a:uFillTx/>
                <a:latin typeface="Joan"/>
                <a:ea typeface="Verdana" panose="020B0604030504040204" pitchFamily="34" charset="0"/>
                <a:cs typeface="Arial" panose="020B0604020202020204" pitchFamily="34" charset="0"/>
              </a:rPr>
              <a:t>Data regarding the number of consumers who have received application assistance </a:t>
            </a:r>
            <a:endParaRPr kumimoji="0" lang="en-US" sz="1200" b="0" i="0" u="none" strike="noStrike" kern="1200" cap="none" spc="0" normalizeH="0" baseline="0" noProof="0">
              <a:ln>
                <a:noFill/>
              </a:ln>
              <a:solidFill>
                <a:srgbClr val="171616"/>
              </a:solidFill>
              <a:effectLst/>
              <a:highlight>
                <a:srgbClr val="FFFF00"/>
              </a:highlight>
              <a:uLnTx/>
              <a:uFillTx/>
              <a:latin typeface="Joan"/>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99D643B-CFC3-06AC-3010-867919BFC9F1}"/>
              </a:ext>
            </a:extLst>
          </p:cNvPr>
          <p:cNvSpPr/>
          <p:nvPr/>
        </p:nvSpPr>
        <p:spPr>
          <a:xfrm>
            <a:off x="525223" y="2456884"/>
            <a:ext cx="11141554" cy="1767643"/>
          </a:xfrm>
          <a:prstGeom prst="rect">
            <a:avLst/>
          </a:prstGeom>
          <a:noFill/>
          <a:ln w="28575" cap="flat" cmpd="sng" algn="ctr">
            <a:solidFill>
              <a:srgbClr val="00618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DC09783A-D37A-2525-DEA8-095233465BD4}"/>
              </a:ext>
            </a:extLst>
          </p:cNvPr>
          <p:cNvSpPr/>
          <p:nvPr/>
        </p:nvSpPr>
        <p:spPr>
          <a:xfrm>
            <a:off x="8249969" y="1988288"/>
            <a:ext cx="3416808" cy="2236239"/>
          </a:xfrm>
          <a:prstGeom prst="rect">
            <a:avLst/>
          </a:prstGeom>
          <a:noFill/>
          <a:ln w="28575" cap="sq" cmpd="sng" algn="ctr">
            <a:solidFill>
              <a:schemeClr val="bg1">
                <a:lumMod val="50000"/>
              </a:schemeClr>
            </a:solidFill>
            <a:prstDash val="solid"/>
            <a:miter lim="800000"/>
          </a:ln>
          <a:effectLst/>
        </p:spPr>
        <p:txBody>
          <a:bodyPr rtlCol="0" anchor="ctr"/>
          <a:lstStyle/>
          <a:p>
            <a:pPr marL="0" marR="0" lvl="0" indent="0" defTabSz="544222" eaLnBrk="1" fontAlgn="base" latinLnBrk="0" hangingPunct="1">
              <a:lnSpc>
                <a:spcPct val="100000"/>
              </a:lnSpc>
              <a:spcBef>
                <a:spcPct val="0"/>
              </a:spcBef>
              <a:spcAft>
                <a:spcPts val="50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 name="Rectangle 2">
            <a:extLst>
              <a:ext uri="{FF2B5EF4-FFF2-40B4-BE49-F238E27FC236}">
                <a16:creationId xmlns:a16="http://schemas.microsoft.com/office/drawing/2014/main" id="{C3DAC139-023B-E848-EF1E-7B03BFED2416}"/>
              </a:ext>
            </a:extLst>
          </p:cNvPr>
          <p:cNvSpPr/>
          <p:nvPr/>
        </p:nvSpPr>
        <p:spPr>
          <a:xfrm>
            <a:off x="3489902" y="1988288"/>
            <a:ext cx="4565636" cy="2236239"/>
          </a:xfrm>
          <a:prstGeom prst="rect">
            <a:avLst/>
          </a:prstGeom>
          <a:noFill/>
          <a:ln w="28575" cap="sq" cmpd="sng" algn="ctr">
            <a:solidFill>
              <a:schemeClr val="bg1">
                <a:lumMod val="50000"/>
              </a:schemeClr>
            </a:solidFill>
            <a:prstDash val="solid"/>
            <a:miter lim="800000"/>
          </a:ln>
          <a:effectLst/>
        </p:spPr>
        <p:txBody>
          <a:bodyPr rtlCol="0" anchor="ctr"/>
          <a:lstStyle/>
          <a:p>
            <a:pPr marL="0" marR="0" lvl="0" indent="0" defTabSz="544222" eaLnBrk="1" fontAlgn="base" latinLnBrk="0" hangingPunct="1">
              <a:lnSpc>
                <a:spcPct val="100000"/>
              </a:lnSpc>
              <a:spcBef>
                <a:spcPct val="0"/>
              </a:spcBef>
              <a:spcAft>
                <a:spcPts val="500"/>
              </a:spcAft>
              <a:buClrTx/>
              <a:buSzTx/>
              <a:buFontTx/>
              <a:buNone/>
              <a:tabLst/>
              <a:defRPr/>
            </a:pPr>
            <a:endParaRPr kumimoji="0" lang="en-US" sz="1400" b="1" i="0" u="none" strike="noStrike" kern="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116007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8E3E2-AB12-AC9B-AAA8-BEA11D72C171}"/>
              </a:ext>
            </a:extLst>
          </p:cNvPr>
          <p:cNvSpPr>
            <a:spLocks noGrp="1"/>
          </p:cNvSpPr>
          <p:nvPr>
            <p:ph type="body" sz="quarter" idx="10"/>
          </p:nvPr>
        </p:nvSpPr>
        <p:spPr/>
        <p:txBody>
          <a:bodyP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a:ln>
                  <a:noFill/>
                </a:ln>
                <a:effectLst/>
                <a:uLnTx/>
                <a:uFillTx/>
                <a:latin typeface="Ubuntu" panose="020B0504030602030204" pitchFamily="34" charset="0"/>
                <a:ea typeface="+mj-ea"/>
                <a:cs typeface="+mj-cs"/>
              </a:rPr>
              <a:t>Georgia access certified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err="1">
                <a:ln>
                  <a:noFill/>
                </a:ln>
                <a:effectLst/>
                <a:uLnTx/>
                <a:uFillTx/>
                <a:latin typeface="Ubuntu" panose="020B0504030602030204" pitchFamily="34" charset="0"/>
                <a:ea typeface="+mj-ea"/>
                <a:cs typeface="+mj-cs"/>
              </a:rPr>
              <a:t>Cac</a:t>
            </a:r>
            <a:r>
              <a:rPr kumimoji="0" lang="en-US" sz="4400" b="1" i="0" u="none" strike="noStrike" kern="1200" cap="all" spc="0" normalizeH="0" baseline="0" noProof="0">
                <a:ln>
                  <a:noFill/>
                </a:ln>
                <a:effectLst/>
                <a:uLnTx/>
                <a:uFillTx/>
                <a:latin typeface="Ubuntu" panose="020B0504030602030204" pitchFamily="34" charset="0"/>
                <a:ea typeface="+mj-ea"/>
                <a:cs typeface="+mj-cs"/>
              </a:rPr>
              <a:t> </a:t>
            </a:r>
            <a:r>
              <a:rPr lang="en-US" cap="all">
                <a:latin typeface="Ubuntu" panose="020B0504030602030204" pitchFamily="34" charset="0"/>
                <a:ea typeface="+mj-ea"/>
                <a:cs typeface="+mj-cs"/>
              </a:rPr>
              <a:t>REQUIREMENTS</a:t>
            </a:r>
            <a:endParaRPr kumimoji="0" lang="en-US" sz="4400" b="1" i="0" u="none" strike="noStrike" kern="1200" cap="all" spc="0" normalizeH="0" baseline="0" noProof="0">
              <a:ln>
                <a:noFill/>
              </a:ln>
              <a:effectLst/>
              <a:uLnTx/>
              <a:uFillTx/>
              <a:latin typeface="Ubuntu" panose="020B0504030602030204" pitchFamily="34" charset="0"/>
              <a:ea typeface="+mj-ea"/>
              <a:cs typeface="+mj-cs"/>
            </a:endParaRPr>
          </a:p>
        </p:txBody>
      </p:sp>
    </p:spTree>
    <p:extLst>
      <p:ext uri="{BB962C8B-B14F-4D97-AF65-F5344CB8AC3E}">
        <p14:creationId xmlns:p14="http://schemas.microsoft.com/office/powerpoint/2010/main" val="57820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A64E9FE-083E-0EEF-8D83-1D80E1FBDFBB}"/>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Individual </a:t>
            </a:r>
            <a:r>
              <a:rPr kumimoji="0" lang="en-US" sz="2800" b="1" i="0" u="none" strike="noStrike" kern="1200" cap="all" spc="0" normalizeH="0" baseline="0" noProof="0" err="1">
                <a:ln>
                  <a:noFill/>
                </a:ln>
                <a:solidFill>
                  <a:srgbClr val="171616"/>
                </a:solidFill>
                <a:effectLst/>
                <a:uLnTx/>
                <a:uFillTx/>
                <a:latin typeface="Ubuntu"/>
                <a:ea typeface="Verdana" panose="020B0604030504040204" pitchFamily="34" charset="0"/>
                <a:cs typeface="+mj-cs"/>
              </a:rPr>
              <a:t>Cac</a:t>
            </a: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 Requirements </a:t>
            </a:r>
          </a:p>
        </p:txBody>
      </p:sp>
      <p:sp>
        <p:nvSpPr>
          <p:cNvPr id="18" name="Text Placeholder 4">
            <a:extLst>
              <a:ext uri="{FF2B5EF4-FFF2-40B4-BE49-F238E27FC236}">
                <a16:creationId xmlns:a16="http://schemas.microsoft.com/office/drawing/2014/main" id="{DF727DCA-A1A7-4228-8A1B-BCAFC2F1581E}"/>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9" name="Text Placeholder 1">
            <a:extLst>
              <a:ext uri="{FF2B5EF4-FFF2-40B4-BE49-F238E27FC236}">
                <a16:creationId xmlns:a16="http://schemas.microsoft.com/office/drawing/2014/main" id="{E5D9B704-36F8-31F2-0604-C21DB8A4772C}"/>
              </a:ext>
            </a:extLst>
          </p:cNvPr>
          <p:cNvSpPr txBox="1">
            <a:spLocks/>
          </p:cNvSpPr>
          <p:nvPr/>
        </p:nvSpPr>
        <p:spPr>
          <a:xfrm>
            <a:off x="361508" y="936892"/>
            <a:ext cx="11461683"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CACs are required to complete the following licensure and certification requirements to become a certified CAC for PY 2025.</a:t>
            </a:r>
          </a:p>
        </p:txBody>
      </p:sp>
      <p:sp>
        <p:nvSpPr>
          <p:cNvPr id="2" name="Freeform 5">
            <a:extLst>
              <a:ext uri="{FF2B5EF4-FFF2-40B4-BE49-F238E27FC236}">
                <a16:creationId xmlns:a16="http://schemas.microsoft.com/office/drawing/2014/main" id="{9729070B-0CAF-D4B0-87FE-632661782FCB}"/>
              </a:ext>
            </a:extLst>
          </p:cNvPr>
          <p:cNvSpPr>
            <a:spLocks/>
          </p:cNvSpPr>
          <p:nvPr/>
        </p:nvSpPr>
        <p:spPr bwMode="auto">
          <a:xfrm>
            <a:off x="613851" y="1495203"/>
            <a:ext cx="11039909" cy="834641"/>
          </a:xfrm>
          <a:custGeom>
            <a:avLst/>
            <a:gdLst>
              <a:gd name="T0" fmla="*/ 31 w 2262"/>
              <a:gd name="T1" fmla="*/ 0 h 459"/>
              <a:gd name="T2" fmla="*/ 0 w 2262"/>
              <a:gd name="T3" fmla="*/ 31 h 459"/>
              <a:gd name="T4" fmla="*/ 0 w 2262"/>
              <a:gd name="T5" fmla="*/ 428 h 459"/>
              <a:gd name="T6" fmla="*/ 31 w 2262"/>
              <a:gd name="T7" fmla="*/ 459 h 459"/>
              <a:gd name="T8" fmla="*/ 2262 w 2262"/>
              <a:gd name="T9" fmla="*/ 459 h 459"/>
              <a:gd name="T10" fmla="*/ 2262 w 2262"/>
              <a:gd name="T11" fmla="*/ 0 h 459"/>
              <a:gd name="T12" fmla="*/ 31 w 2262"/>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2262" h="459">
                <a:moveTo>
                  <a:pt x="31" y="0"/>
                </a:moveTo>
                <a:cubicBezTo>
                  <a:pt x="14" y="0"/>
                  <a:pt x="0" y="14"/>
                  <a:pt x="0" y="31"/>
                </a:cubicBezTo>
                <a:cubicBezTo>
                  <a:pt x="0" y="428"/>
                  <a:pt x="0" y="428"/>
                  <a:pt x="0" y="428"/>
                </a:cubicBezTo>
                <a:cubicBezTo>
                  <a:pt x="0" y="445"/>
                  <a:pt x="14" y="459"/>
                  <a:pt x="31" y="459"/>
                </a:cubicBezTo>
                <a:cubicBezTo>
                  <a:pt x="2262" y="459"/>
                  <a:pt x="2262" y="459"/>
                  <a:pt x="2262" y="459"/>
                </a:cubicBezTo>
                <a:cubicBezTo>
                  <a:pt x="2262" y="0"/>
                  <a:pt x="2262" y="0"/>
                  <a:pt x="2262" y="0"/>
                </a:cubicBezTo>
                <a:lnTo>
                  <a:pt x="3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3" name="Freeform 8">
            <a:extLst>
              <a:ext uri="{FF2B5EF4-FFF2-40B4-BE49-F238E27FC236}">
                <a16:creationId xmlns:a16="http://schemas.microsoft.com/office/drawing/2014/main" id="{A46DA19B-2303-1E42-2534-204CBD8E0666}"/>
              </a:ext>
            </a:extLst>
          </p:cNvPr>
          <p:cNvSpPr>
            <a:spLocks/>
          </p:cNvSpPr>
          <p:nvPr/>
        </p:nvSpPr>
        <p:spPr bwMode="auto">
          <a:xfrm>
            <a:off x="11658565" y="1492822"/>
            <a:ext cx="133385" cy="837655"/>
          </a:xfrm>
          <a:custGeom>
            <a:avLst/>
            <a:gdLst>
              <a:gd name="T0" fmla="*/ 30 w 61"/>
              <a:gd name="T1" fmla="*/ 0 h 459"/>
              <a:gd name="T2" fmla="*/ 0 w 61"/>
              <a:gd name="T3" fmla="*/ 0 h 459"/>
              <a:gd name="T4" fmla="*/ 0 w 61"/>
              <a:gd name="T5" fmla="*/ 459 h 459"/>
              <a:gd name="T6" fmla="*/ 30 w 61"/>
              <a:gd name="T7" fmla="*/ 459 h 459"/>
              <a:gd name="T8" fmla="*/ 61 w 61"/>
              <a:gd name="T9" fmla="*/ 428 h 459"/>
              <a:gd name="T10" fmla="*/ 61 w 61"/>
              <a:gd name="T11" fmla="*/ 31 h 459"/>
              <a:gd name="T12" fmla="*/ 30 w 61"/>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1" h="459">
                <a:moveTo>
                  <a:pt x="30" y="0"/>
                </a:moveTo>
                <a:cubicBezTo>
                  <a:pt x="0" y="0"/>
                  <a:pt x="0" y="0"/>
                  <a:pt x="0" y="0"/>
                </a:cubicBezTo>
                <a:cubicBezTo>
                  <a:pt x="0" y="459"/>
                  <a:pt x="0" y="459"/>
                  <a:pt x="0" y="459"/>
                </a:cubicBezTo>
                <a:cubicBezTo>
                  <a:pt x="30" y="459"/>
                  <a:pt x="30" y="459"/>
                  <a:pt x="30" y="459"/>
                </a:cubicBezTo>
                <a:cubicBezTo>
                  <a:pt x="47" y="459"/>
                  <a:pt x="61" y="445"/>
                  <a:pt x="61" y="428"/>
                </a:cubicBezTo>
                <a:cubicBezTo>
                  <a:pt x="61" y="31"/>
                  <a:pt x="61" y="31"/>
                  <a:pt x="61" y="31"/>
                </a:cubicBezTo>
                <a:cubicBezTo>
                  <a:pt x="61" y="14"/>
                  <a:pt x="47" y="0"/>
                  <a:pt x="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4" name="Inhaltsplatzhalter 4">
            <a:extLst>
              <a:ext uri="{FF2B5EF4-FFF2-40B4-BE49-F238E27FC236}">
                <a16:creationId xmlns:a16="http://schemas.microsoft.com/office/drawing/2014/main" id="{5BB7888C-6C9B-8094-EDB5-640EC5D8C93E}"/>
              </a:ext>
            </a:extLst>
          </p:cNvPr>
          <p:cNvSpPr txBox="1">
            <a:spLocks/>
          </p:cNvSpPr>
          <p:nvPr/>
        </p:nvSpPr>
        <p:spPr>
          <a:xfrm>
            <a:off x="1576874" y="1558185"/>
            <a:ext cx="9997945" cy="533479"/>
          </a:xfrm>
          <a:prstGeom prst="rect">
            <a:avLst/>
          </a:prstGeom>
        </p:spPr>
        <p:txBody>
          <a:bodyPr wrap="square" lIns="0" tIns="4572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200"/>
              </a:spcAft>
              <a:buClrTx/>
              <a:buSzTx/>
              <a:buFont typeface="Wingdings" panose="05000000000000000000" pitchFamily="2" charset="2"/>
              <a:buNone/>
              <a:tabLst/>
              <a:defRPr/>
            </a:pPr>
            <a:r>
              <a:rPr kumimoji="0" lang="en-US" sz="1600" b="1" i="0" u="none" strike="noStrike" kern="1200" spc="0" normalizeH="0" noProof="0">
                <a:ln>
                  <a:noFill/>
                </a:ln>
                <a:solidFill>
                  <a:srgbClr val="006080"/>
                </a:solidFill>
                <a:effectLst/>
                <a:uLnTx/>
                <a:uFillTx/>
                <a:latin typeface="+mn-lt"/>
                <a:ea typeface="Verdana" panose="020B0604030504040204" pitchFamily="34" charset="0"/>
                <a:cs typeface="+mn-cs"/>
              </a:rPr>
              <a:t>Establish Relationship With CDO</a:t>
            </a:r>
          </a:p>
          <a:p>
            <a:pPr marL="272967" marR="0" lvl="0" indent="-272967"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Individuals are hired or become volunteers with a CDO.</a:t>
            </a:r>
            <a:endParaRPr kumimoji="0" lang="en-US" sz="14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5" name="Freeform 5">
            <a:extLst>
              <a:ext uri="{FF2B5EF4-FFF2-40B4-BE49-F238E27FC236}">
                <a16:creationId xmlns:a16="http://schemas.microsoft.com/office/drawing/2014/main" id="{5FA181BD-78EF-26D2-F377-17701B3065D1}"/>
              </a:ext>
            </a:extLst>
          </p:cNvPr>
          <p:cNvSpPr>
            <a:spLocks/>
          </p:cNvSpPr>
          <p:nvPr/>
        </p:nvSpPr>
        <p:spPr bwMode="auto">
          <a:xfrm>
            <a:off x="613851" y="2483120"/>
            <a:ext cx="11039909" cy="834641"/>
          </a:xfrm>
          <a:custGeom>
            <a:avLst/>
            <a:gdLst>
              <a:gd name="T0" fmla="*/ 31 w 2262"/>
              <a:gd name="T1" fmla="*/ 0 h 459"/>
              <a:gd name="T2" fmla="*/ 0 w 2262"/>
              <a:gd name="T3" fmla="*/ 31 h 459"/>
              <a:gd name="T4" fmla="*/ 0 w 2262"/>
              <a:gd name="T5" fmla="*/ 428 h 459"/>
              <a:gd name="T6" fmla="*/ 31 w 2262"/>
              <a:gd name="T7" fmla="*/ 459 h 459"/>
              <a:gd name="T8" fmla="*/ 2262 w 2262"/>
              <a:gd name="T9" fmla="*/ 459 h 459"/>
              <a:gd name="T10" fmla="*/ 2262 w 2262"/>
              <a:gd name="T11" fmla="*/ 0 h 459"/>
              <a:gd name="T12" fmla="*/ 31 w 2262"/>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2262" h="459">
                <a:moveTo>
                  <a:pt x="31" y="0"/>
                </a:moveTo>
                <a:cubicBezTo>
                  <a:pt x="14" y="0"/>
                  <a:pt x="0" y="14"/>
                  <a:pt x="0" y="31"/>
                </a:cubicBezTo>
                <a:cubicBezTo>
                  <a:pt x="0" y="428"/>
                  <a:pt x="0" y="428"/>
                  <a:pt x="0" y="428"/>
                </a:cubicBezTo>
                <a:cubicBezTo>
                  <a:pt x="0" y="445"/>
                  <a:pt x="14" y="459"/>
                  <a:pt x="31" y="459"/>
                </a:cubicBezTo>
                <a:cubicBezTo>
                  <a:pt x="2262" y="459"/>
                  <a:pt x="2262" y="459"/>
                  <a:pt x="2262" y="459"/>
                </a:cubicBezTo>
                <a:cubicBezTo>
                  <a:pt x="2262" y="0"/>
                  <a:pt x="2262" y="0"/>
                  <a:pt x="2262" y="0"/>
                </a:cubicBezTo>
                <a:lnTo>
                  <a:pt x="3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8" name="Freeform 8">
            <a:extLst>
              <a:ext uri="{FF2B5EF4-FFF2-40B4-BE49-F238E27FC236}">
                <a16:creationId xmlns:a16="http://schemas.microsoft.com/office/drawing/2014/main" id="{4BB7228C-DFF2-BA93-8CD4-AA91ACABD7C2}"/>
              </a:ext>
            </a:extLst>
          </p:cNvPr>
          <p:cNvSpPr>
            <a:spLocks/>
          </p:cNvSpPr>
          <p:nvPr/>
        </p:nvSpPr>
        <p:spPr bwMode="auto">
          <a:xfrm>
            <a:off x="11658565" y="2483120"/>
            <a:ext cx="133385" cy="837655"/>
          </a:xfrm>
          <a:custGeom>
            <a:avLst/>
            <a:gdLst>
              <a:gd name="T0" fmla="*/ 30 w 61"/>
              <a:gd name="T1" fmla="*/ 0 h 459"/>
              <a:gd name="T2" fmla="*/ 0 w 61"/>
              <a:gd name="T3" fmla="*/ 0 h 459"/>
              <a:gd name="T4" fmla="*/ 0 w 61"/>
              <a:gd name="T5" fmla="*/ 459 h 459"/>
              <a:gd name="T6" fmla="*/ 30 w 61"/>
              <a:gd name="T7" fmla="*/ 459 h 459"/>
              <a:gd name="T8" fmla="*/ 61 w 61"/>
              <a:gd name="T9" fmla="*/ 428 h 459"/>
              <a:gd name="T10" fmla="*/ 61 w 61"/>
              <a:gd name="T11" fmla="*/ 31 h 459"/>
              <a:gd name="T12" fmla="*/ 30 w 61"/>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1" h="459">
                <a:moveTo>
                  <a:pt x="30" y="0"/>
                </a:moveTo>
                <a:cubicBezTo>
                  <a:pt x="0" y="0"/>
                  <a:pt x="0" y="0"/>
                  <a:pt x="0" y="0"/>
                </a:cubicBezTo>
                <a:cubicBezTo>
                  <a:pt x="0" y="459"/>
                  <a:pt x="0" y="459"/>
                  <a:pt x="0" y="459"/>
                </a:cubicBezTo>
                <a:cubicBezTo>
                  <a:pt x="30" y="459"/>
                  <a:pt x="30" y="459"/>
                  <a:pt x="30" y="459"/>
                </a:cubicBezTo>
                <a:cubicBezTo>
                  <a:pt x="47" y="459"/>
                  <a:pt x="61" y="445"/>
                  <a:pt x="61" y="428"/>
                </a:cubicBezTo>
                <a:cubicBezTo>
                  <a:pt x="61" y="31"/>
                  <a:pt x="61" y="31"/>
                  <a:pt x="61" y="31"/>
                </a:cubicBezTo>
                <a:cubicBezTo>
                  <a:pt x="61" y="14"/>
                  <a:pt x="47" y="0"/>
                  <a:pt x="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9" name="Inhaltsplatzhalter 4">
            <a:extLst>
              <a:ext uri="{FF2B5EF4-FFF2-40B4-BE49-F238E27FC236}">
                <a16:creationId xmlns:a16="http://schemas.microsoft.com/office/drawing/2014/main" id="{2FD63322-9BF0-B587-3EE9-473ED510DBAF}"/>
              </a:ext>
            </a:extLst>
          </p:cNvPr>
          <p:cNvSpPr txBox="1">
            <a:spLocks/>
          </p:cNvSpPr>
          <p:nvPr/>
        </p:nvSpPr>
        <p:spPr>
          <a:xfrm>
            <a:off x="1576874" y="2435495"/>
            <a:ext cx="10123714" cy="774571"/>
          </a:xfrm>
          <a:prstGeom prst="rect">
            <a:avLst/>
          </a:prstGeom>
        </p:spPr>
        <p:txBody>
          <a:bodyPr wrap="square" lIns="0" tIns="4572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006080"/>
                </a:solidFill>
                <a:effectLst/>
                <a:uLnTx/>
                <a:uFillTx/>
                <a:latin typeface="+mn-lt"/>
                <a:ea typeface="Verdana"/>
                <a:cs typeface="+mn-cs"/>
              </a:rPr>
              <a:t>Complete State Licensing Requirements </a:t>
            </a:r>
            <a:endParaRPr kumimoji="0" lang="en-US" sz="1600" b="1" i="0" u="none" strike="noStrike" kern="1200" cap="none" spc="0" normalizeH="0" baseline="0" noProof="0">
              <a:ln>
                <a:noFill/>
              </a:ln>
              <a:solidFill>
                <a:srgbClr val="006080"/>
              </a:solidFill>
              <a:effectLst/>
              <a:uLnTx/>
              <a:uFillTx/>
              <a:latin typeface="+mn-lt"/>
              <a:ea typeface="Verdana" panose="020B0604030504040204" pitchFamily="34" charset="0"/>
              <a:cs typeface="+mn-cs"/>
            </a:endParaRPr>
          </a:p>
          <a:p>
            <a:pPr marL="272415" marR="0" lvl="0" indent="-272415"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a:cs typeface="+mn-cs"/>
              </a:rPr>
              <a:t>Individuals complete pre-licensing training and assessment from an approved training provider.</a:t>
            </a:r>
          </a:p>
          <a:p>
            <a:pPr marL="272415" marR="0" lvl="0" indent="-272415"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lang="en-US" sz="1400">
                <a:solidFill>
                  <a:srgbClr val="171616"/>
                </a:solidFill>
                <a:latin typeface="+mn-lt"/>
                <a:ea typeface="Verdana"/>
              </a:rPr>
              <a:t>I</a:t>
            </a:r>
            <a:r>
              <a:rPr kumimoji="0" lang="en-US" sz="1400" b="0" i="0" u="none" strike="noStrike" kern="1200" cap="none" spc="0" normalizeH="0" baseline="0" noProof="0" err="1">
                <a:ln>
                  <a:noFill/>
                </a:ln>
                <a:solidFill>
                  <a:srgbClr val="171616"/>
                </a:solidFill>
                <a:effectLst/>
                <a:uLnTx/>
                <a:uFillTx/>
                <a:latin typeface="+mn-lt"/>
                <a:ea typeface="Verdana"/>
                <a:cs typeface="+mn-cs"/>
              </a:rPr>
              <a:t>nformation</a:t>
            </a:r>
            <a:r>
              <a:rPr kumimoji="0" lang="en-US" sz="1400" b="0" i="0" u="none" strike="noStrike" kern="1200" cap="none" spc="0" normalizeH="0" baseline="0" noProof="0">
                <a:ln>
                  <a:noFill/>
                </a:ln>
                <a:solidFill>
                  <a:srgbClr val="171616"/>
                </a:solidFill>
                <a:effectLst/>
                <a:uLnTx/>
                <a:uFillTx/>
                <a:latin typeface="+mn-lt"/>
                <a:ea typeface="Verdana"/>
                <a:cs typeface="+mn-cs"/>
              </a:rPr>
              <a:t> on licensing can be found at: </a:t>
            </a:r>
            <a:r>
              <a:rPr kumimoji="0" lang="en-US" sz="1400" b="0" i="0" u="none" strike="noStrike" kern="1200" cap="none" spc="0" normalizeH="0" baseline="0" noProof="0">
                <a:ln>
                  <a:noFill/>
                </a:ln>
                <a:solidFill>
                  <a:srgbClr val="171616"/>
                </a:solidFill>
                <a:effectLst/>
                <a:uLnTx/>
                <a:uFillTx/>
                <a:latin typeface="+mn-lt"/>
                <a:ea typeface="Verdana"/>
                <a:cs typeface="+mn-cs"/>
                <a:hlinkClick r:id="rId3"/>
              </a:rPr>
              <a:t>oci.georgia.gov/agents-agency-licensing/navigators-and-georgia-access-specialists-cacs </a:t>
            </a:r>
            <a:endParaRPr kumimoji="0" lang="en-US" sz="1200" b="0" i="0" u="none" strike="noStrike" kern="1200" cap="none" spc="0" normalizeH="0" baseline="0" noProof="0">
              <a:ln>
                <a:noFill/>
              </a:ln>
              <a:solidFill>
                <a:srgbClr val="171616"/>
              </a:solidFill>
              <a:effectLst/>
              <a:uLnTx/>
              <a:uFillTx/>
              <a:latin typeface="+mn-lt"/>
              <a:ea typeface="Verdana"/>
              <a:cs typeface="+mn-cs"/>
            </a:endParaRPr>
          </a:p>
        </p:txBody>
      </p:sp>
      <p:sp>
        <p:nvSpPr>
          <p:cNvPr id="15" name="Freeform 5">
            <a:extLst>
              <a:ext uri="{FF2B5EF4-FFF2-40B4-BE49-F238E27FC236}">
                <a16:creationId xmlns:a16="http://schemas.microsoft.com/office/drawing/2014/main" id="{6231374F-A9C5-DA25-29F0-67F35DB7FDE9}"/>
              </a:ext>
            </a:extLst>
          </p:cNvPr>
          <p:cNvSpPr>
            <a:spLocks/>
          </p:cNvSpPr>
          <p:nvPr/>
        </p:nvSpPr>
        <p:spPr bwMode="auto">
          <a:xfrm>
            <a:off x="613851" y="3481669"/>
            <a:ext cx="11039909" cy="834641"/>
          </a:xfrm>
          <a:custGeom>
            <a:avLst/>
            <a:gdLst>
              <a:gd name="T0" fmla="*/ 31 w 2262"/>
              <a:gd name="T1" fmla="*/ 0 h 459"/>
              <a:gd name="T2" fmla="*/ 0 w 2262"/>
              <a:gd name="T3" fmla="*/ 31 h 459"/>
              <a:gd name="T4" fmla="*/ 0 w 2262"/>
              <a:gd name="T5" fmla="*/ 428 h 459"/>
              <a:gd name="T6" fmla="*/ 31 w 2262"/>
              <a:gd name="T7" fmla="*/ 459 h 459"/>
              <a:gd name="T8" fmla="*/ 2262 w 2262"/>
              <a:gd name="T9" fmla="*/ 459 h 459"/>
              <a:gd name="T10" fmla="*/ 2262 w 2262"/>
              <a:gd name="T11" fmla="*/ 0 h 459"/>
              <a:gd name="T12" fmla="*/ 31 w 2262"/>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2262" h="459">
                <a:moveTo>
                  <a:pt x="31" y="0"/>
                </a:moveTo>
                <a:cubicBezTo>
                  <a:pt x="14" y="0"/>
                  <a:pt x="0" y="14"/>
                  <a:pt x="0" y="31"/>
                </a:cubicBezTo>
                <a:cubicBezTo>
                  <a:pt x="0" y="428"/>
                  <a:pt x="0" y="428"/>
                  <a:pt x="0" y="428"/>
                </a:cubicBezTo>
                <a:cubicBezTo>
                  <a:pt x="0" y="445"/>
                  <a:pt x="14" y="459"/>
                  <a:pt x="31" y="459"/>
                </a:cubicBezTo>
                <a:cubicBezTo>
                  <a:pt x="2262" y="459"/>
                  <a:pt x="2262" y="459"/>
                  <a:pt x="2262" y="459"/>
                </a:cubicBezTo>
                <a:cubicBezTo>
                  <a:pt x="2262" y="0"/>
                  <a:pt x="2262" y="0"/>
                  <a:pt x="2262" y="0"/>
                </a:cubicBezTo>
                <a:lnTo>
                  <a:pt x="3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0" name="Freeform 8">
            <a:extLst>
              <a:ext uri="{FF2B5EF4-FFF2-40B4-BE49-F238E27FC236}">
                <a16:creationId xmlns:a16="http://schemas.microsoft.com/office/drawing/2014/main" id="{BB46329C-7105-637B-0332-ADEF5AFF5C0C}"/>
              </a:ext>
            </a:extLst>
          </p:cNvPr>
          <p:cNvSpPr>
            <a:spLocks/>
          </p:cNvSpPr>
          <p:nvPr/>
        </p:nvSpPr>
        <p:spPr bwMode="auto">
          <a:xfrm>
            <a:off x="11658565" y="3481669"/>
            <a:ext cx="133385" cy="837655"/>
          </a:xfrm>
          <a:custGeom>
            <a:avLst/>
            <a:gdLst>
              <a:gd name="T0" fmla="*/ 30 w 61"/>
              <a:gd name="T1" fmla="*/ 0 h 459"/>
              <a:gd name="T2" fmla="*/ 0 w 61"/>
              <a:gd name="T3" fmla="*/ 0 h 459"/>
              <a:gd name="T4" fmla="*/ 0 w 61"/>
              <a:gd name="T5" fmla="*/ 459 h 459"/>
              <a:gd name="T6" fmla="*/ 30 w 61"/>
              <a:gd name="T7" fmla="*/ 459 h 459"/>
              <a:gd name="T8" fmla="*/ 61 w 61"/>
              <a:gd name="T9" fmla="*/ 428 h 459"/>
              <a:gd name="T10" fmla="*/ 61 w 61"/>
              <a:gd name="T11" fmla="*/ 31 h 459"/>
              <a:gd name="T12" fmla="*/ 30 w 61"/>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1" h="459">
                <a:moveTo>
                  <a:pt x="30" y="0"/>
                </a:moveTo>
                <a:cubicBezTo>
                  <a:pt x="0" y="0"/>
                  <a:pt x="0" y="0"/>
                  <a:pt x="0" y="0"/>
                </a:cubicBezTo>
                <a:cubicBezTo>
                  <a:pt x="0" y="459"/>
                  <a:pt x="0" y="459"/>
                  <a:pt x="0" y="459"/>
                </a:cubicBezTo>
                <a:cubicBezTo>
                  <a:pt x="30" y="459"/>
                  <a:pt x="30" y="459"/>
                  <a:pt x="30" y="459"/>
                </a:cubicBezTo>
                <a:cubicBezTo>
                  <a:pt x="47" y="459"/>
                  <a:pt x="61" y="445"/>
                  <a:pt x="61" y="428"/>
                </a:cubicBezTo>
                <a:cubicBezTo>
                  <a:pt x="61" y="31"/>
                  <a:pt x="61" y="31"/>
                  <a:pt x="61" y="31"/>
                </a:cubicBezTo>
                <a:cubicBezTo>
                  <a:pt x="61" y="14"/>
                  <a:pt x="47" y="0"/>
                  <a:pt x="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1" name="Inhaltsplatzhalter 4">
            <a:extLst>
              <a:ext uri="{FF2B5EF4-FFF2-40B4-BE49-F238E27FC236}">
                <a16:creationId xmlns:a16="http://schemas.microsoft.com/office/drawing/2014/main" id="{1602A840-17F4-EEDE-E84D-0FB68C4C1CB5}"/>
              </a:ext>
            </a:extLst>
          </p:cNvPr>
          <p:cNvSpPr txBox="1">
            <a:spLocks/>
          </p:cNvSpPr>
          <p:nvPr/>
        </p:nvSpPr>
        <p:spPr>
          <a:xfrm>
            <a:off x="1576874" y="3434044"/>
            <a:ext cx="9997945" cy="774571"/>
          </a:xfrm>
          <a:prstGeom prst="rect">
            <a:avLst/>
          </a:prstGeom>
        </p:spPr>
        <p:txBody>
          <a:bodyPr wrap="square" lIns="0" tIns="4572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006080"/>
                </a:solidFill>
                <a:effectLst/>
                <a:uLnTx/>
                <a:uFillTx/>
                <a:latin typeface="+mn-lt"/>
                <a:ea typeface="Verdana" panose="020B0604030504040204" pitchFamily="34" charset="0"/>
                <a:cs typeface="+mn-cs"/>
              </a:rPr>
              <a:t>Complete Georgia Access Certification Training </a:t>
            </a:r>
          </a:p>
          <a:p>
            <a:pPr marL="272967" marR="0" lvl="0" indent="-272967"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Individuals complete the online Georgia Access certification training (</a:t>
            </a:r>
            <a:r>
              <a:rPr lang="en-US" sz="1400">
                <a:solidFill>
                  <a:schemeClr val="tx1"/>
                </a:solidFill>
                <a:latin typeface="+mn-lt"/>
                <a:hlinkClick r:id="rId4"/>
              </a:rPr>
              <a:t>certification.georgiaaccess.gov</a:t>
            </a:r>
            <a:r>
              <a:rPr lang="en-US" sz="1400">
                <a:solidFill>
                  <a:schemeClr val="tx1"/>
                </a:solidFill>
                <a:latin typeface="+mn-lt"/>
              </a:rPr>
              <a:t>) </a:t>
            </a: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and pass the </a:t>
            </a:r>
            <a:r>
              <a:rPr lang="en-US" sz="1400">
                <a:solidFill>
                  <a:srgbClr val="171616"/>
                </a:solidFill>
                <a:latin typeface="+mn-lt"/>
                <a:ea typeface="Verdana" panose="020B0604030504040204" pitchFamily="34" charset="0"/>
              </a:rPr>
              <a:t>final assessment</a:t>
            </a: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a:t>
            </a:r>
          </a:p>
          <a:p>
            <a:pPr marL="272967" marR="0" lvl="0" indent="-272967"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The online training </a:t>
            </a:r>
            <a:r>
              <a:rPr kumimoji="0" lang="en-US" sz="1400" i="0" u="none" strike="noStrike" kern="1200" cap="none" spc="0" normalizeH="0" baseline="0" noProof="0">
                <a:ln>
                  <a:noFill/>
                </a:ln>
                <a:solidFill>
                  <a:schemeClr val="tx1"/>
                </a:solidFill>
                <a:effectLst/>
                <a:uLnTx/>
                <a:uFillTx/>
                <a:latin typeface="+mn-lt"/>
                <a:ea typeface="Verdana" panose="020B0604030504040204" pitchFamily="34" charset="0"/>
                <a:cs typeface="+mn-cs"/>
              </a:rPr>
              <a:t>must be completed by 11/1 to participate in OE 2025.</a:t>
            </a:r>
          </a:p>
        </p:txBody>
      </p:sp>
      <p:sp>
        <p:nvSpPr>
          <p:cNvPr id="22" name="Freeform 5">
            <a:extLst>
              <a:ext uri="{FF2B5EF4-FFF2-40B4-BE49-F238E27FC236}">
                <a16:creationId xmlns:a16="http://schemas.microsoft.com/office/drawing/2014/main" id="{85848364-08F8-540E-8E22-AA218D15767D}"/>
              </a:ext>
            </a:extLst>
          </p:cNvPr>
          <p:cNvSpPr>
            <a:spLocks/>
          </p:cNvSpPr>
          <p:nvPr/>
        </p:nvSpPr>
        <p:spPr bwMode="auto">
          <a:xfrm>
            <a:off x="613851" y="4480218"/>
            <a:ext cx="11039909" cy="834641"/>
          </a:xfrm>
          <a:custGeom>
            <a:avLst/>
            <a:gdLst>
              <a:gd name="T0" fmla="*/ 31 w 2262"/>
              <a:gd name="T1" fmla="*/ 0 h 459"/>
              <a:gd name="T2" fmla="*/ 0 w 2262"/>
              <a:gd name="T3" fmla="*/ 31 h 459"/>
              <a:gd name="T4" fmla="*/ 0 w 2262"/>
              <a:gd name="T5" fmla="*/ 428 h 459"/>
              <a:gd name="T6" fmla="*/ 31 w 2262"/>
              <a:gd name="T7" fmla="*/ 459 h 459"/>
              <a:gd name="T8" fmla="*/ 2262 w 2262"/>
              <a:gd name="T9" fmla="*/ 459 h 459"/>
              <a:gd name="T10" fmla="*/ 2262 w 2262"/>
              <a:gd name="T11" fmla="*/ 0 h 459"/>
              <a:gd name="T12" fmla="*/ 31 w 2262"/>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2262" h="459">
                <a:moveTo>
                  <a:pt x="31" y="0"/>
                </a:moveTo>
                <a:cubicBezTo>
                  <a:pt x="14" y="0"/>
                  <a:pt x="0" y="14"/>
                  <a:pt x="0" y="31"/>
                </a:cubicBezTo>
                <a:cubicBezTo>
                  <a:pt x="0" y="428"/>
                  <a:pt x="0" y="428"/>
                  <a:pt x="0" y="428"/>
                </a:cubicBezTo>
                <a:cubicBezTo>
                  <a:pt x="0" y="445"/>
                  <a:pt x="14" y="459"/>
                  <a:pt x="31" y="459"/>
                </a:cubicBezTo>
                <a:cubicBezTo>
                  <a:pt x="2262" y="459"/>
                  <a:pt x="2262" y="459"/>
                  <a:pt x="2262" y="459"/>
                </a:cubicBezTo>
                <a:cubicBezTo>
                  <a:pt x="2262" y="0"/>
                  <a:pt x="2262" y="0"/>
                  <a:pt x="2262" y="0"/>
                </a:cubicBezTo>
                <a:lnTo>
                  <a:pt x="3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3" name="Freeform 8">
            <a:extLst>
              <a:ext uri="{FF2B5EF4-FFF2-40B4-BE49-F238E27FC236}">
                <a16:creationId xmlns:a16="http://schemas.microsoft.com/office/drawing/2014/main" id="{53C7DC95-A2F3-939C-01C1-E1580713D38A}"/>
              </a:ext>
            </a:extLst>
          </p:cNvPr>
          <p:cNvSpPr>
            <a:spLocks/>
          </p:cNvSpPr>
          <p:nvPr/>
        </p:nvSpPr>
        <p:spPr bwMode="auto">
          <a:xfrm>
            <a:off x="11658565" y="4480218"/>
            <a:ext cx="133385" cy="837655"/>
          </a:xfrm>
          <a:custGeom>
            <a:avLst/>
            <a:gdLst>
              <a:gd name="T0" fmla="*/ 30 w 61"/>
              <a:gd name="T1" fmla="*/ 0 h 459"/>
              <a:gd name="T2" fmla="*/ 0 w 61"/>
              <a:gd name="T3" fmla="*/ 0 h 459"/>
              <a:gd name="T4" fmla="*/ 0 w 61"/>
              <a:gd name="T5" fmla="*/ 459 h 459"/>
              <a:gd name="T6" fmla="*/ 30 w 61"/>
              <a:gd name="T7" fmla="*/ 459 h 459"/>
              <a:gd name="T8" fmla="*/ 61 w 61"/>
              <a:gd name="T9" fmla="*/ 428 h 459"/>
              <a:gd name="T10" fmla="*/ 61 w 61"/>
              <a:gd name="T11" fmla="*/ 31 h 459"/>
              <a:gd name="T12" fmla="*/ 30 w 61"/>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1" h="459">
                <a:moveTo>
                  <a:pt x="30" y="0"/>
                </a:moveTo>
                <a:cubicBezTo>
                  <a:pt x="0" y="0"/>
                  <a:pt x="0" y="0"/>
                  <a:pt x="0" y="0"/>
                </a:cubicBezTo>
                <a:cubicBezTo>
                  <a:pt x="0" y="459"/>
                  <a:pt x="0" y="459"/>
                  <a:pt x="0" y="459"/>
                </a:cubicBezTo>
                <a:cubicBezTo>
                  <a:pt x="30" y="459"/>
                  <a:pt x="30" y="459"/>
                  <a:pt x="30" y="459"/>
                </a:cubicBezTo>
                <a:cubicBezTo>
                  <a:pt x="47" y="459"/>
                  <a:pt x="61" y="445"/>
                  <a:pt x="61" y="428"/>
                </a:cubicBezTo>
                <a:cubicBezTo>
                  <a:pt x="61" y="31"/>
                  <a:pt x="61" y="31"/>
                  <a:pt x="61" y="31"/>
                </a:cubicBezTo>
                <a:cubicBezTo>
                  <a:pt x="61" y="14"/>
                  <a:pt x="47" y="0"/>
                  <a:pt x="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4" name="Inhaltsplatzhalter 4">
            <a:extLst>
              <a:ext uri="{FF2B5EF4-FFF2-40B4-BE49-F238E27FC236}">
                <a16:creationId xmlns:a16="http://schemas.microsoft.com/office/drawing/2014/main" id="{7BC49C30-A151-C658-BB32-84975178815D}"/>
              </a:ext>
            </a:extLst>
          </p:cNvPr>
          <p:cNvSpPr txBox="1">
            <a:spLocks/>
          </p:cNvSpPr>
          <p:nvPr/>
        </p:nvSpPr>
        <p:spPr>
          <a:xfrm>
            <a:off x="1576874" y="4432593"/>
            <a:ext cx="9997945" cy="748923"/>
          </a:xfrm>
          <a:prstGeom prst="rect">
            <a:avLst/>
          </a:prstGeom>
        </p:spPr>
        <p:txBody>
          <a:bodyPr wrap="square" lIns="0" tIns="4572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006080"/>
                </a:solidFill>
                <a:effectLst/>
                <a:uLnTx/>
                <a:uFillTx/>
                <a:latin typeface="+mn-lt"/>
                <a:ea typeface="Verdana" panose="020B0604030504040204" pitchFamily="34" charset="0"/>
                <a:cs typeface="+mn-cs"/>
              </a:rPr>
              <a:t>Submit a New Application or Renewal for a Georgia Access Specialist License</a:t>
            </a:r>
          </a:p>
          <a:p>
            <a:pPr marL="272967" marR="0" lvl="0" indent="-272967" algn="l" defTabSz="91412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Individuals submit their application or renewal for a Georgia Access Specialist license through Sircon and are required to provide: citizenship affidavit, fingerprints, proof of affiliation with the CDO, and proof of completion of Georgia Access certification.</a:t>
            </a:r>
          </a:p>
        </p:txBody>
      </p:sp>
      <p:sp>
        <p:nvSpPr>
          <p:cNvPr id="25" name="Freeform 5">
            <a:extLst>
              <a:ext uri="{FF2B5EF4-FFF2-40B4-BE49-F238E27FC236}">
                <a16:creationId xmlns:a16="http://schemas.microsoft.com/office/drawing/2014/main" id="{4CB02E97-0741-D308-495B-EC8520EC8CA3}"/>
              </a:ext>
            </a:extLst>
          </p:cNvPr>
          <p:cNvSpPr>
            <a:spLocks/>
          </p:cNvSpPr>
          <p:nvPr/>
        </p:nvSpPr>
        <p:spPr bwMode="auto">
          <a:xfrm>
            <a:off x="618691" y="5472814"/>
            <a:ext cx="11039909" cy="834641"/>
          </a:xfrm>
          <a:custGeom>
            <a:avLst/>
            <a:gdLst>
              <a:gd name="T0" fmla="*/ 31 w 2262"/>
              <a:gd name="T1" fmla="*/ 0 h 459"/>
              <a:gd name="T2" fmla="*/ 0 w 2262"/>
              <a:gd name="T3" fmla="*/ 31 h 459"/>
              <a:gd name="T4" fmla="*/ 0 w 2262"/>
              <a:gd name="T5" fmla="*/ 428 h 459"/>
              <a:gd name="T6" fmla="*/ 31 w 2262"/>
              <a:gd name="T7" fmla="*/ 459 h 459"/>
              <a:gd name="T8" fmla="*/ 2262 w 2262"/>
              <a:gd name="T9" fmla="*/ 459 h 459"/>
              <a:gd name="T10" fmla="*/ 2262 w 2262"/>
              <a:gd name="T11" fmla="*/ 0 h 459"/>
              <a:gd name="T12" fmla="*/ 31 w 2262"/>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2262" h="459">
                <a:moveTo>
                  <a:pt x="31" y="0"/>
                </a:moveTo>
                <a:cubicBezTo>
                  <a:pt x="14" y="0"/>
                  <a:pt x="0" y="14"/>
                  <a:pt x="0" y="31"/>
                </a:cubicBezTo>
                <a:cubicBezTo>
                  <a:pt x="0" y="428"/>
                  <a:pt x="0" y="428"/>
                  <a:pt x="0" y="428"/>
                </a:cubicBezTo>
                <a:cubicBezTo>
                  <a:pt x="0" y="445"/>
                  <a:pt x="14" y="459"/>
                  <a:pt x="31" y="459"/>
                </a:cubicBezTo>
                <a:cubicBezTo>
                  <a:pt x="2262" y="459"/>
                  <a:pt x="2262" y="459"/>
                  <a:pt x="2262" y="459"/>
                </a:cubicBezTo>
                <a:cubicBezTo>
                  <a:pt x="2262" y="0"/>
                  <a:pt x="2262" y="0"/>
                  <a:pt x="2262" y="0"/>
                </a:cubicBezTo>
                <a:lnTo>
                  <a:pt x="3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6" name="Freeform 8">
            <a:extLst>
              <a:ext uri="{FF2B5EF4-FFF2-40B4-BE49-F238E27FC236}">
                <a16:creationId xmlns:a16="http://schemas.microsoft.com/office/drawing/2014/main" id="{62651D7D-1BCD-B211-1281-C4781E9AF4FE}"/>
              </a:ext>
            </a:extLst>
          </p:cNvPr>
          <p:cNvSpPr>
            <a:spLocks/>
          </p:cNvSpPr>
          <p:nvPr/>
        </p:nvSpPr>
        <p:spPr bwMode="auto">
          <a:xfrm>
            <a:off x="11658565" y="5472814"/>
            <a:ext cx="133385" cy="837655"/>
          </a:xfrm>
          <a:custGeom>
            <a:avLst/>
            <a:gdLst>
              <a:gd name="T0" fmla="*/ 30 w 61"/>
              <a:gd name="T1" fmla="*/ 0 h 459"/>
              <a:gd name="T2" fmla="*/ 0 w 61"/>
              <a:gd name="T3" fmla="*/ 0 h 459"/>
              <a:gd name="T4" fmla="*/ 0 w 61"/>
              <a:gd name="T5" fmla="*/ 459 h 459"/>
              <a:gd name="T6" fmla="*/ 30 w 61"/>
              <a:gd name="T7" fmla="*/ 459 h 459"/>
              <a:gd name="T8" fmla="*/ 61 w 61"/>
              <a:gd name="T9" fmla="*/ 428 h 459"/>
              <a:gd name="T10" fmla="*/ 61 w 61"/>
              <a:gd name="T11" fmla="*/ 31 h 459"/>
              <a:gd name="T12" fmla="*/ 30 w 61"/>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1" h="459">
                <a:moveTo>
                  <a:pt x="30" y="0"/>
                </a:moveTo>
                <a:cubicBezTo>
                  <a:pt x="0" y="0"/>
                  <a:pt x="0" y="0"/>
                  <a:pt x="0" y="0"/>
                </a:cubicBezTo>
                <a:cubicBezTo>
                  <a:pt x="0" y="459"/>
                  <a:pt x="0" y="459"/>
                  <a:pt x="0" y="459"/>
                </a:cubicBezTo>
                <a:cubicBezTo>
                  <a:pt x="30" y="459"/>
                  <a:pt x="30" y="459"/>
                  <a:pt x="30" y="459"/>
                </a:cubicBezTo>
                <a:cubicBezTo>
                  <a:pt x="47" y="459"/>
                  <a:pt x="61" y="445"/>
                  <a:pt x="61" y="428"/>
                </a:cubicBezTo>
                <a:cubicBezTo>
                  <a:pt x="61" y="31"/>
                  <a:pt x="61" y="31"/>
                  <a:pt x="61" y="31"/>
                </a:cubicBezTo>
                <a:cubicBezTo>
                  <a:pt x="61" y="14"/>
                  <a:pt x="47" y="0"/>
                  <a:pt x="3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Verdana" panose="020B0604030504040204" pitchFamily="34" charset="0"/>
              <a:ea typeface="Verdana" panose="020B0604030504040204" pitchFamily="34" charset="0"/>
              <a:cs typeface="+mn-cs"/>
            </a:endParaRPr>
          </a:p>
        </p:txBody>
      </p:sp>
      <p:sp>
        <p:nvSpPr>
          <p:cNvPr id="27" name="Inhaltsplatzhalter 4">
            <a:extLst>
              <a:ext uri="{FF2B5EF4-FFF2-40B4-BE49-F238E27FC236}">
                <a16:creationId xmlns:a16="http://schemas.microsoft.com/office/drawing/2014/main" id="{0CEE5D0D-4285-81CC-5A2B-E0B72A4D47D1}"/>
              </a:ext>
            </a:extLst>
          </p:cNvPr>
          <p:cNvSpPr txBox="1">
            <a:spLocks/>
          </p:cNvSpPr>
          <p:nvPr/>
        </p:nvSpPr>
        <p:spPr>
          <a:xfrm>
            <a:off x="1576874" y="5425189"/>
            <a:ext cx="9997945" cy="774571"/>
          </a:xfrm>
          <a:prstGeom prst="rect">
            <a:avLst/>
          </a:prstGeom>
        </p:spPr>
        <p:txBody>
          <a:bodyPr wrap="square" lIns="0" tIns="4572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200"/>
              </a:spcAft>
              <a:buClrTx/>
              <a:buSzTx/>
              <a:buFont typeface="Wingdings" panose="05000000000000000000" pitchFamily="2" charset="2"/>
              <a:buNone/>
              <a:tabLst/>
              <a:defRPr/>
            </a:pPr>
            <a:r>
              <a:rPr kumimoji="0" lang="en-US" sz="1600" b="1" i="0" u="none" strike="noStrike" kern="1200" cap="none" spc="0" normalizeH="0" baseline="0" noProof="0">
                <a:ln>
                  <a:noFill/>
                </a:ln>
                <a:solidFill>
                  <a:srgbClr val="006080"/>
                </a:solidFill>
                <a:effectLst/>
                <a:uLnTx/>
                <a:uFillTx/>
                <a:latin typeface="+mn-lt"/>
                <a:ea typeface="Verdana" panose="020B0604030504040204" pitchFamily="34" charset="0"/>
                <a:cs typeface="+mn-cs"/>
              </a:rPr>
              <a:t>Support Consumers on Georgia Access </a:t>
            </a:r>
          </a:p>
          <a:p>
            <a:pPr>
              <a:lnSpc>
                <a:spcPct val="100000"/>
              </a:lnSpc>
              <a:spcAft>
                <a:spcPts val="200"/>
              </a:spcAf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Individuals are notified their Georgia Access Specialist license is approved. </a:t>
            </a:r>
          </a:p>
          <a:p>
            <a:pPr marL="272967" marR="0" lvl="0" indent="-272967" algn="l" defTabSz="914127"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171616"/>
                </a:solidFill>
                <a:effectLst/>
                <a:uLnTx/>
                <a:uFillTx/>
                <a:latin typeface="+mn-lt"/>
                <a:ea typeface="Verdana" panose="020B0604030504040204" pitchFamily="34" charset="0"/>
                <a:cs typeface="+mn-cs"/>
              </a:rPr>
              <a:t>CACs start supporting consumers on Georgia Access.</a:t>
            </a:r>
          </a:p>
        </p:txBody>
      </p:sp>
      <p:grpSp>
        <p:nvGrpSpPr>
          <p:cNvPr id="28" name="Group 27">
            <a:extLst>
              <a:ext uri="{FF2B5EF4-FFF2-40B4-BE49-F238E27FC236}">
                <a16:creationId xmlns:a16="http://schemas.microsoft.com/office/drawing/2014/main" id="{AF4D4ACF-4F6C-2D5F-CB77-B0DEAF53CC82}"/>
              </a:ext>
            </a:extLst>
          </p:cNvPr>
          <p:cNvGrpSpPr/>
          <p:nvPr/>
        </p:nvGrpSpPr>
        <p:grpSpPr>
          <a:xfrm>
            <a:off x="718459" y="1452774"/>
            <a:ext cx="737121" cy="697832"/>
            <a:chOff x="718459" y="1324954"/>
            <a:chExt cx="737121" cy="697832"/>
          </a:xfrm>
        </p:grpSpPr>
        <p:grpSp>
          <p:nvGrpSpPr>
            <p:cNvPr id="29" name="Group 28">
              <a:extLst>
                <a:ext uri="{FF2B5EF4-FFF2-40B4-BE49-F238E27FC236}">
                  <a16:creationId xmlns:a16="http://schemas.microsoft.com/office/drawing/2014/main" id="{E0B38C24-00D2-0283-D6C1-B20293E1DE68}"/>
                </a:ext>
              </a:extLst>
            </p:cNvPr>
            <p:cNvGrpSpPr/>
            <p:nvPr/>
          </p:nvGrpSpPr>
          <p:grpSpPr>
            <a:xfrm>
              <a:off x="718459" y="1324954"/>
              <a:ext cx="737121" cy="486970"/>
              <a:chOff x="707441" y="1800088"/>
              <a:chExt cx="894759" cy="651209"/>
            </a:xfrm>
            <a:solidFill>
              <a:schemeClr val="tx2"/>
            </a:solidFill>
          </p:grpSpPr>
          <p:sp>
            <p:nvSpPr>
              <p:cNvPr id="35" name="Freeform 7">
                <a:extLst>
                  <a:ext uri="{FF2B5EF4-FFF2-40B4-BE49-F238E27FC236}">
                    <a16:creationId xmlns:a16="http://schemas.microsoft.com/office/drawing/2014/main" id="{943500F9-24FC-505C-885A-036FF5E8D2DB}"/>
                  </a:ext>
                </a:extLst>
              </p:cNvPr>
              <p:cNvSpPr>
                <a:spLocks/>
              </p:cNvSpPr>
              <p:nvPr/>
            </p:nvSpPr>
            <p:spPr bwMode="auto">
              <a:xfrm>
                <a:off x="707441" y="1800088"/>
                <a:ext cx="142327" cy="71616"/>
              </a:xfrm>
              <a:custGeom>
                <a:avLst/>
                <a:gdLst>
                  <a:gd name="T0" fmla="*/ 33 w 66"/>
                  <a:gd name="T1" fmla="*/ 0 h 33"/>
                  <a:gd name="T2" fmla="*/ 0 w 66"/>
                  <a:gd name="T3" fmla="*/ 33 h 33"/>
                  <a:gd name="T4" fmla="*/ 66 w 66"/>
                  <a:gd name="T5" fmla="*/ 33 h 33"/>
                  <a:gd name="T6" fmla="*/ 33 w 66"/>
                  <a:gd name="T7" fmla="*/ 0 h 33"/>
                </a:gdLst>
                <a:ahLst/>
                <a:cxnLst>
                  <a:cxn ang="0">
                    <a:pos x="T0" y="T1"/>
                  </a:cxn>
                  <a:cxn ang="0">
                    <a:pos x="T2" y="T3"/>
                  </a:cxn>
                  <a:cxn ang="0">
                    <a:pos x="T4" y="T5"/>
                  </a:cxn>
                  <a:cxn ang="0">
                    <a:pos x="T6" y="T7"/>
                  </a:cxn>
                </a:cxnLst>
                <a:rect l="0" t="0" r="r" b="b"/>
                <a:pathLst>
                  <a:path w="66" h="33">
                    <a:moveTo>
                      <a:pt x="33" y="0"/>
                    </a:moveTo>
                    <a:cubicBezTo>
                      <a:pt x="14" y="0"/>
                      <a:pt x="0" y="14"/>
                      <a:pt x="0" y="33"/>
                    </a:cubicBezTo>
                    <a:cubicBezTo>
                      <a:pt x="66" y="33"/>
                      <a:pt x="66" y="33"/>
                      <a:pt x="66" y="33"/>
                    </a:cubicBezTo>
                    <a:cubicBezTo>
                      <a:pt x="66" y="14"/>
                      <a:pt x="51" y="0"/>
                      <a:pt x="33"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6" name="Freeform 6">
                <a:extLst>
                  <a:ext uri="{FF2B5EF4-FFF2-40B4-BE49-F238E27FC236}">
                    <a16:creationId xmlns:a16="http://schemas.microsoft.com/office/drawing/2014/main" id="{F32A4BC7-2C47-AC32-5D48-12AA227F19A3}"/>
                  </a:ext>
                </a:extLst>
              </p:cNvPr>
              <p:cNvSpPr>
                <a:spLocks/>
              </p:cNvSpPr>
              <p:nvPr/>
            </p:nvSpPr>
            <p:spPr bwMode="auto">
              <a:xfrm>
                <a:off x="778151" y="1800089"/>
                <a:ext cx="824049" cy="651208"/>
              </a:xfrm>
              <a:custGeom>
                <a:avLst/>
                <a:gdLst>
                  <a:gd name="T0" fmla="*/ 351 w 384"/>
                  <a:gd name="T1" fmla="*/ 0 h 420"/>
                  <a:gd name="T2" fmla="*/ 33 w 384"/>
                  <a:gd name="T3" fmla="*/ 0 h 420"/>
                  <a:gd name="T4" fmla="*/ 0 w 384"/>
                  <a:gd name="T5" fmla="*/ 0 h 420"/>
                  <a:gd name="T6" fmla="*/ 33 w 384"/>
                  <a:gd name="T7" fmla="*/ 33 h 420"/>
                  <a:gd name="T8" fmla="*/ 33 w 384"/>
                  <a:gd name="T9" fmla="*/ 400 h 420"/>
                  <a:gd name="T10" fmla="*/ 53 w 384"/>
                  <a:gd name="T11" fmla="*/ 420 h 420"/>
                  <a:gd name="T12" fmla="*/ 364 w 384"/>
                  <a:gd name="T13" fmla="*/ 420 h 420"/>
                  <a:gd name="T14" fmla="*/ 384 w 384"/>
                  <a:gd name="T15" fmla="*/ 400 h 420"/>
                  <a:gd name="T16" fmla="*/ 384 w 384"/>
                  <a:gd name="T17" fmla="*/ 33 h 420"/>
                  <a:gd name="T18" fmla="*/ 351 w 384"/>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420">
                    <a:moveTo>
                      <a:pt x="351" y="0"/>
                    </a:moveTo>
                    <a:cubicBezTo>
                      <a:pt x="33" y="0"/>
                      <a:pt x="33" y="0"/>
                      <a:pt x="33" y="0"/>
                    </a:cubicBezTo>
                    <a:cubicBezTo>
                      <a:pt x="0" y="0"/>
                      <a:pt x="0" y="0"/>
                      <a:pt x="0" y="0"/>
                    </a:cubicBezTo>
                    <a:cubicBezTo>
                      <a:pt x="18" y="0"/>
                      <a:pt x="33" y="14"/>
                      <a:pt x="33" y="33"/>
                    </a:cubicBezTo>
                    <a:cubicBezTo>
                      <a:pt x="33" y="400"/>
                      <a:pt x="33" y="400"/>
                      <a:pt x="33" y="400"/>
                    </a:cubicBezTo>
                    <a:cubicBezTo>
                      <a:pt x="33" y="411"/>
                      <a:pt x="42" y="420"/>
                      <a:pt x="53" y="420"/>
                    </a:cubicBezTo>
                    <a:cubicBezTo>
                      <a:pt x="364" y="420"/>
                      <a:pt x="364" y="420"/>
                      <a:pt x="364" y="420"/>
                    </a:cubicBezTo>
                    <a:cubicBezTo>
                      <a:pt x="375" y="420"/>
                      <a:pt x="384" y="411"/>
                      <a:pt x="384" y="400"/>
                    </a:cubicBezTo>
                    <a:cubicBezTo>
                      <a:pt x="384" y="33"/>
                      <a:pt x="384" y="33"/>
                      <a:pt x="384" y="33"/>
                    </a:cubicBezTo>
                    <a:cubicBezTo>
                      <a:pt x="384" y="14"/>
                      <a:pt x="369" y="0"/>
                      <a:pt x="351"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33" name="Arrow: Pentagon 32">
              <a:extLst>
                <a:ext uri="{FF2B5EF4-FFF2-40B4-BE49-F238E27FC236}">
                  <a16:creationId xmlns:a16="http://schemas.microsoft.com/office/drawing/2014/main" id="{A942AD33-2581-B52F-97E3-FE58A30BDCB5}"/>
                </a:ext>
              </a:extLst>
            </p:cNvPr>
            <p:cNvSpPr/>
            <p:nvPr/>
          </p:nvSpPr>
          <p:spPr>
            <a:xfrm rot="5400000">
              <a:off x="970106" y="1541025"/>
              <a:ext cx="345092" cy="61842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34" name="TextBox 33">
              <a:extLst>
                <a:ext uri="{FF2B5EF4-FFF2-40B4-BE49-F238E27FC236}">
                  <a16:creationId xmlns:a16="http://schemas.microsoft.com/office/drawing/2014/main" id="{2EF4A16B-C1FE-4343-DF3D-0A5C53BE3629}"/>
                </a:ext>
              </a:extLst>
            </p:cNvPr>
            <p:cNvSpPr txBox="1"/>
            <p:nvPr/>
          </p:nvSpPr>
          <p:spPr>
            <a:xfrm>
              <a:off x="909194" y="1463452"/>
              <a:ext cx="482574"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FFFFFF"/>
                  </a:solidFill>
                  <a:effectLst/>
                  <a:uLnTx/>
                  <a:uFillTx/>
                  <a:ea typeface="Verdana" panose="020B0604030504040204" pitchFamily="34" charset="0"/>
                  <a:cs typeface="+mn-cs"/>
                </a:rPr>
                <a:t>1</a:t>
              </a:r>
            </a:p>
          </p:txBody>
        </p:sp>
      </p:grpSp>
      <p:grpSp>
        <p:nvGrpSpPr>
          <p:cNvPr id="37" name="Group 36">
            <a:extLst>
              <a:ext uri="{FF2B5EF4-FFF2-40B4-BE49-F238E27FC236}">
                <a16:creationId xmlns:a16="http://schemas.microsoft.com/office/drawing/2014/main" id="{23E26A03-E770-482C-1202-4C55117B35DB}"/>
              </a:ext>
            </a:extLst>
          </p:cNvPr>
          <p:cNvGrpSpPr/>
          <p:nvPr/>
        </p:nvGrpSpPr>
        <p:grpSpPr>
          <a:xfrm>
            <a:off x="718459" y="2454260"/>
            <a:ext cx="737121" cy="697832"/>
            <a:chOff x="718459" y="1324954"/>
            <a:chExt cx="737121" cy="697832"/>
          </a:xfrm>
        </p:grpSpPr>
        <p:grpSp>
          <p:nvGrpSpPr>
            <p:cNvPr id="38" name="Group 37">
              <a:extLst>
                <a:ext uri="{FF2B5EF4-FFF2-40B4-BE49-F238E27FC236}">
                  <a16:creationId xmlns:a16="http://schemas.microsoft.com/office/drawing/2014/main" id="{C9C20EC5-7F09-BC88-E34C-25155175EA4C}"/>
                </a:ext>
              </a:extLst>
            </p:cNvPr>
            <p:cNvGrpSpPr/>
            <p:nvPr/>
          </p:nvGrpSpPr>
          <p:grpSpPr>
            <a:xfrm>
              <a:off x="718459" y="1324954"/>
              <a:ext cx="737121" cy="486970"/>
              <a:chOff x="707441" y="1800088"/>
              <a:chExt cx="894759" cy="651209"/>
            </a:xfrm>
            <a:solidFill>
              <a:schemeClr val="tx2"/>
            </a:solidFill>
          </p:grpSpPr>
          <p:sp>
            <p:nvSpPr>
              <p:cNvPr id="41" name="Freeform 7">
                <a:extLst>
                  <a:ext uri="{FF2B5EF4-FFF2-40B4-BE49-F238E27FC236}">
                    <a16:creationId xmlns:a16="http://schemas.microsoft.com/office/drawing/2014/main" id="{024BB9E8-3842-D3B3-85EC-BC6320847297}"/>
                  </a:ext>
                </a:extLst>
              </p:cNvPr>
              <p:cNvSpPr>
                <a:spLocks/>
              </p:cNvSpPr>
              <p:nvPr/>
            </p:nvSpPr>
            <p:spPr bwMode="auto">
              <a:xfrm>
                <a:off x="707441" y="1800088"/>
                <a:ext cx="142327" cy="71616"/>
              </a:xfrm>
              <a:custGeom>
                <a:avLst/>
                <a:gdLst>
                  <a:gd name="T0" fmla="*/ 33 w 66"/>
                  <a:gd name="T1" fmla="*/ 0 h 33"/>
                  <a:gd name="T2" fmla="*/ 0 w 66"/>
                  <a:gd name="T3" fmla="*/ 33 h 33"/>
                  <a:gd name="T4" fmla="*/ 66 w 66"/>
                  <a:gd name="T5" fmla="*/ 33 h 33"/>
                  <a:gd name="T6" fmla="*/ 33 w 66"/>
                  <a:gd name="T7" fmla="*/ 0 h 33"/>
                </a:gdLst>
                <a:ahLst/>
                <a:cxnLst>
                  <a:cxn ang="0">
                    <a:pos x="T0" y="T1"/>
                  </a:cxn>
                  <a:cxn ang="0">
                    <a:pos x="T2" y="T3"/>
                  </a:cxn>
                  <a:cxn ang="0">
                    <a:pos x="T4" y="T5"/>
                  </a:cxn>
                  <a:cxn ang="0">
                    <a:pos x="T6" y="T7"/>
                  </a:cxn>
                </a:cxnLst>
                <a:rect l="0" t="0" r="r" b="b"/>
                <a:pathLst>
                  <a:path w="66" h="33">
                    <a:moveTo>
                      <a:pt x="33" y="0"/>
                    </a:moveTo>
                    <a:cubicBezTo>
                      <a:pt x="14" y="0"/>
                      <a:pt x="0" y="14"/>
                      <a:pt x="0" y="33"/>
                    </a:cubicBezTo>
                    <a:cubicBezTo>
                      <a:pt x="66" y="33"/>
                      <a:pt x="66" y="33"/>
                      <a:pt x="66" y="33"/>
                    </a:cubicBezTo>
                    <a:cubicBezTo>
                      <a:pt x="66" y="14"/>
                      <a:pt x="51" y="0"/>
                      <a:pt x="33"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2" name="Freeform 6">
                <a:extLst>
                  <a:ext uri="{FF2B5EF4-FFF2-40B4-BE49-F238E27FC236}">
                    <a16:creationId xmlns:a16="http://schemas.microsoft.com/office/drawing/2014/main" id="{10AE03F4-95B5-D38C-84C3-65FAFD46609A}"/>
                  </a:ext>
                </a:extLst>
              </p:cNvPr>
              <p:cNvSpPr>
                <a:spLocks/>
              </p:cNvSpPr>
              <p:nvPr/>
            </p:nvSpPr>
            <p:spPr bwMode="auto">
              <a:xfrm>
                <a:off x="778151" y="1800089"/>
                <a:ext cx="824049" cy="651208"/>
              </a:xfrm>
              <a:custGeom>
                <a:avLst/>
                <a:gdLst>
                  <a:gd name="T0" fmla="*/ 351 w 384"/>
                  <a:gd name="T1" fmla="*/ 0 h 420"/>
                  <a:gd name="T2" fmla="*/ 33 w 384"/>
                  <a:gd name="T3" fmla="*/ 0 h 420"/>
                  <a:gd name="T4" fmla="*/ 0 w 384"/>
                  <a:gd name="T5" fmla="*/ 0 h 420"/>
                  <a:gd name="T6" fmla="*/ 33 w 384"/>
                  <a:gd name="T7" fmla="*/ 33 h 420"/>
                  <a:gd name="T8" fmla="*/ 33 w 384"/>
                  <a:gd name="T9" fmla="*/ 400 h 420"/>
                  <a:gd name="T10" fmla="*/ 53 w 384"/>
                  <a:gd name="T11" fmla="*/ 420 h 420"/>
                  <a:gd name="T12" fmla="*/ 364 w 384"/>
                  <a:gd name="T13" fmla="*/ 420 h 420"/>
                  <a:gd name="T14" fmla="*/ 384 w 384"/>
                  <a:gd name="T15" fmla="*/ 400 h 420"/>
                  <a:gd name="T16" fmla="*/ 384 w 384"/>
                  <a:gd name="T17" fmla="*/ 33 h 420"/>
                  <a:gd name="T18" fmla="*/ 351 w 384"/>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420">
                    <a:moveTo>
                      <a:pt x="351" y="0"/>
                    </a:moveTo>
                    <a:cubicBezTo>
                      <a:pt x="33" y="0"/>
                      <a:pt x="33" y="0"/>
                      <a:pt x="33" y="0"/>
                    </a:cubicBezTo>
                    <a:cubicBezTo>
                      <a:pt x="0" y="0"/>
                      <a:pt x="0" y="0"/>
                      <a:pt x="0" y="0"/>
                    </a:cubicBezTo>
                    <a:cubicBezTo>
                      <a:pt x="18" y="0"/>
                      <a:pt x="33" y="14"/>
                      <a:pt x="33" y="33"/>
                    </a:cubicBezTo>
                    <a:cubicBezTo>
                      <a:pt x="33" y="400"/>
                      <a:pt x="33" y="400"/>
                      <a:pt x="33" y="400"/>
                    </a:cubicBezTo>
                    <a:cubicBezTo>
                      <a:pt x="33" y="411"/>
                      <a:pt x="42" y="420"/>
                      <a:pt x="53" y="420"/>
                    </a:cubicBezTo>
                    <a:cubicBezTo>
                      <a:pt x="364" y="420"/>
                      <a:pt x="364" y="420"/>
                      <a:pt x="364" y="420"/>
                    </a:cubicBezTo>
                    <a:cubicBezTo>
                      <a:pt x="375" y="420"/>
                      <a:pt x="384" y="411"/>
                      <a:pt x="384" y="400"/>
                    </a:cubicBezTo>
                    <a:cubicBezTo>
                      <a:pt x="384" y="33"/>
                      <a:pt x="384" y="33"/>
                      <a:pt x="384" y="33"/>
                    </a:cubicBezTo>
                    <a:cubicBezTo>
                      <a:pt x="384" y="14"/>
                      <a:pt x="369" y="0"/>
                      <a:pt x="351"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39" name="Arrow: Pentagon 38">
              <a:extLst>
                <a:ext uri="{FF2B5EF4-FFF2-40B4-BE49-F238E27FC236}">
                  <a16:creationId xmlns:a16="http://schemas.microsoft.com/office/drawing/2014/main" id="{7F90315D-3EE2-A092-632B-2F179135400C}"/>
                </a:ext>
              </a:extLst>
            </p:cNvPr>
            <p:cNvSpPr/>
            <p:nvPr/>
          </p:nvSpPr>
          <p:spPr>
            <a:xfrm rot="5400000">
              <a:off x="970106" y="1541025"/>
              <a:ext cx="345092" cy="61842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0" name="TextBox 39">
              <a:extLst>
                <a:ext uri="{FF2B5EF4-FFF2-40B4-BE49-F238E27FC236}">
                  <a16:creationId xmlns:a16="http://schemas.microsoft.com/office/drawing/2014/main" id="{75536775-6ED6-C427-6528-505D69CADFCC}"/>
                </a:ext>
              </a:extLst>
            </p:cNvPr>
            <p:cNvSpPr txBox="1"/>
            <p:nvPr/>
          </p:nvSpPr>
          <p:spPr>
            <a:xfrm>
              <a:off x="909194" y="1463452"/>
              <a:ext cx="482574"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ea typeface="Verdana" panose="020B0604030504040204" pitchFamily="34" charset="0"/>
                </a:rPr>
                <a:t>2</a:t>
              </a:r>
              <a:endParaRPr kumimoji="0" lang="en-US" b="0" i="0" u="none" strike="noStrike" kern="1200" cap="none" spc="0" normalizeH="0" baseline="0" noProof="0">
                <a:ln>
                  <a:noFill/>
                </a:ln>
                <a:solidFill>
                  <a:srgbClr val="FFFFFF"/>
                </a:solidFill>
                <a:effectLst/>
                <a:uLnTx/>
                <a:uFillTx/>
                <a:ea typeface="Verdana" panose="020B0604030504040204" pitchFamily="34" charset="0"/>
                <a:cs typeface="+mn-cs"/>
              </a:endParaRPr>
            </a:p>
          </p:txBody>
        </p:sp>
      </p:grpSp>
      <p:grpSp>
        <p:nvGrpSpPr>
          <p:cNvPr id="43" name="Group 42">
            <a:extLst>
              <a:ext uri="{FF2B5EF4-FFF2-40B4-BE49-F238E27FC236}">
                <a16:creationId xmlns:a16="http://schemas.microsoft.com/office/drawing/2014/main" id="{02299A13-D561-4EAF-BD12-A28E579F8362}"/>
              </a:ext>
            </a:extLst>
          </p:cNvPr>
          <p:cNvGrpSpPr/>
          <p:nvPr/>
        </p:nvGrpSpPr>
        <p:grpSpPr>
          <a:xfrm>
            <a:off x="718459" y="3427754"/>
            <a:ext cx="737121" cy="697832"/>
            <a:chOff x="718459" y="1324954"/>
            <a:chExt cx="737121" cy="697832"/>
          </a:xfrm>
        </p:grpSpPr>
        <p:grpSp>
          <p:nvGrpSpPr>
            <p:cNvPr id="45" name="Group 44">
              <a:extLst>
                <a:ext uri="{FF2B5EF4-FFF2-40B4-BE49-F238E27FC236}">
                  <a16:creationId xmlns:a16="http://schemas.microsoft.com/office/drawing/2014/main" id="{D10FECC5-65B9-198A-A7B7-88C706D23DFF}"/>
                </a:ext>
              </a:extLst>
            </p:cNvPr>
            <p:cNvGrpSpPr/>
            <p:nvPr/>
          </p:nvGrpSpPr>
          <p:grpSpPr>
            <a:xfrm>
              <a:off x="718459" y="1324954"/>
              <a:ext cx="737121" cy="486970"/>
              <a:chOff x="707441" y="1800088"/>
              <a:chExt cx="894759" cy="651209"/>
            </a:xfrm>
            <a:solidFill>
              <a:schemeClr val="tx2"/>
            </a:solidFill>
          </p:grpSpPr>
          <p:sp>
            <p:nvSpPr>
              <p:cNvPr id="48" name="Freeform 7">
                <a:extLst>
                  <a:ext uri="{FF2B5EF4-FFF2-40B4-BE49-F238E27FC236}">
                    <a16:creationId xmlns:a16="http://schemas.microsoft.com/office/drawing/2014/main" id="{90DE3F56-42BB-2EF7-5DC1-F58182DBB788}"/>
                  </a:ext>
                </a:extLst>
              </p:cNvPr>
              <p:cNvSpPr>
                <a:spLocks/>
              </p:cNvSpPr>
              <p:nvPr/>
            </p:nvSpPr>
            <p:spPr bwMode="auto">
              <a:xfrm>
                <a:off x="707441" y="1800088"/>
                <a:ext cx="142327" cy="71616"/>
              </a:xfrm>
              <a:custGeom>
                <a:avLst/>
                <a:gdLst>
                  <a:gd name="T0" fmla="*/ 33 w 66"/>
                  <a:gd name="T1" fmla="*/ 0 h 33"/>
                  <a:gd name="T2" fmla="*/ 0 w 66"/>
                  <a:gd name="T3" fmla="*/ 33 h 33"/>
                  <a:gd name="T4" fmla="*/ 66 w 66"/>
                  <a:gd name="T5" fmla="*/ 33 h 33"/>
                  <a:gd name="T6" fmla="*/ 33 w 66"/>
                  <a:gd name="T7" fmla="*/ 0 h 33"/>
                </a:gdLst>
                <a:ahLst/>
                <a:cxnLst>
                  <a:cxn ang="0">
                    <a:pos x="T0" y="T1"/>
                  </a:cxn>
                  <a:cxn ang="0">
                    <a:pos x="T2" y="T3"/>
                  </a:cxn>
                  <a:cxn ang="0">
                    <a:pos x="T4" y="T5"/>
                  </a:cxn>
                  <a:cxn ang="0">
                    <a:pos x="T6" y="T7"/>
                  </a:cxn>
                </a:cxnLst>
                <a:rect l="0" t="0" r="r" b="b"/>
                <a:pathLst>
                  <a:path w="66" h="33">
                    <a:moveTo>
                      <a:pt x="33" y="0"/>
                    </a:moveTo>
                    <a:cubicBezTo>
                      <a:pt x="14" y="0"/>
                      <a:pt x="0" y="14"/>
                      <a:pt x="0" y="33"/>
                    </a:cubicBezTo>
                    <a:cubicBezTo>
                      <a:pt x="66" y="33"/>
                      <a:pt x="66" y="33"/>
                      <a:pt x="66" y="33"/>
                    </a:cubicBezTo>
                    <a:cubicBezTo>
                      <a:pt x="66" y="14"/>
                      <a:pt x="51" y="0"/>
                      <a:pt x="33"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9" name="Freeform 6">
                <a:extLst>
                  <a:ext uri="{FF2B5EF4-FFF2-40B4-BE49-F238E27FC236}">
                    <a16:creationId xmlns:a16="http://schemas.microsoft.com/office/drawing/2014/main" id="{36B67365-5AE1-25E5-F9C9-18243023CE2B}"/>
                  </a:ext>
                </a:extLst>
              </p:cNvPr>
              <p:cNvSpPr>
                <a:spLocks/>
              </p:cNvSpPr>
              <p:nvPr/>
            </p:nvSpPr>
            <p:spPr bwMode="auto">
              <a:xfrm>
                <a:off x="778151" y="1800089"/>
                <a:ext cx="824049" cy="651208"/>
              </a:xfrm>
              <a:custGeom>
                <a:avLst/>
                <a:gdLst>
                  <a:gd name="T0" fmla="*/ 351 w 384"/>
                  <a:gd name="T1" fmla="*/ 0 h 420"/>
                  <a:gd name="T2" fmla="*/ 33 w 384"/>
                  <a:gd name="T3" fmla="*/ 0 h 420"/>
                  <a:gd name="T4" fmla="*/ 0 w 384"/>
                  <a:gd name="T5" fmla="*/ 0 h 420"/>
                  <a:gd name="T6" fmla="*/ 33 w 384"/>
                  <a:gd name="T7" fmla="*/ 33 h 420"/>
                  <a:gd name="T8" fmla="*/ 33 w 384"/>
                  <a:gd name="T9" fmla="*/ 400 h 420"/>
                  <a:gd name="T10" fmla="*/ 53 w 384"/>
                  <a:gd name="T11" fmla="*/ 420 h 420"/>
                  <a:gd name="T12" fmla="*/ 364 w 384"/>
                  <a:gd name="T13" fmla="*/ 420 h 420"/>
                  <a:gd name="T14" fmla="*/ 384 w 384"/>
                  <a:gd name="T15" fmla="*/ 400 h 420"/>
                  <a:gd name="T16" fmla="*/ 384 w 384"/>
                  <a:gd name="T17" fmla="*/ 33 h 420"/>
                  <a:gd name="T18" fmla="*/ 351 w 384"/>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420">
                    <a:moveTo>
                      <a:pt x="351" y="0"/>
                    </a:moveTo>
                    <a:cubicBezTo>
                      <a:pt x="33" y="0"/>
                      <a:pt x="33" y="0"/>
                      <a:pt x="33" y="0"/>
                    </a:cubicBezTo>
                    <a:cubicBezTo>
                      <a:pt x="0" y="0"/>
                      <a:pt x="0" y="0"/>
                      <a:pt x="0" y="0"/>
                    </a:cubicBezTo>
                    <a:cubicBezTo>
                      <a:pt x="18" y="0"/>
                      <a:pt x="33" y="14"/>
                      <a:pt x="33" y="33"/>
                    </a:cubicBezTo>
                    <a:cubicBezTo>
                      <a:pt x="33" y="400"/>
                      <a:pt x="33" y="400"/>
                      <a:pt x="33" y="400"/>
                    </a:cubicBezTo>
                    <a:cubicBezTo>
                      <a:pt x="33" y="411"/>
                      <a:pt x="42" y="420"/>
                      <a:pt x="53" y="420"/>
                    </a:cubicBezTo>
                    <a:cubicBezTo>
                      <a:pt x="364" y="420"/>
                      <a:pt x="364" y="420"/>
                      <a:pt x="364" y="420"/>
                    </a:cubicBezTo>
                    <a:cubicBezTo>
                      <a:pt x="375" y="420"/>
                      <a:pt x="384" y="411"/>
                      <a:pt x="384" y="400"/>
                    </a:cubicBezTo>
                    <a:cubicBezTo>
                      <a:pt x="384" y="33"/>
                      <a:pt x="384" y="33"/>
                      <a:pt x="384" y="33"/>
                    </a:cubicBezTo>
                    <a:cubicBezTo>
                      <a:pt x="384" y="14"/>
                      <a:pt x="369" y="0"/>
                      <a:pt x="351"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46" name="Arrow: Pentagon 45">
              <a:extLst>
                <a:ext uri="{FF2B5EF4-FFF2-40B4-BE49-F238E27FC236}">
                  <a16:creationId xmlns:a16="http://schemas.microsoft.com/office/drawing/2014/main" id="{E5B9A020-EA62-5C98-6ECE-64BBEA900C87}"/>
                </a:ext>
              </a:extLst>
            </p:cNvPr>
            <p:cNvSpPr/>
            <p:nvPr/>
          </p:nvSpPr>
          <p:spPr>
            <a:xfrm rot="5400000">
              <a:off x="970106" y="1541025"/>
              <a:ext cx="345092" cy="61842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47" name="TextBox 46">
              <a:extLst>
                <a:ext uri="{FF2B5EF4-FFF2-40B4-BE49-F238E27FC236}">
                  <a16:creationId xmlns:a16="http://schemas.microsoft.com/office/drawing/2014/main" id="{A3A87AA9-6390-8000-F982-92A294C52ED1}"/>
                </a:ext>
              </a:extLst>
            </p:cNvPr>
            <p:cNvSpPr txBox="1"/>
            <p:nvPr/>
          </p:nvSpPr>
          <p:spPr>
            <a:xfrm>
              <a:off x="909194" y="1463452"/>
              <a:ext cx="482574"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ea typeface="Verdana" panose="020B0604030504040204" pitchFamily="34" charset="0"/>
                </a:rPr>
                <a:t>3</a:t>
              </a:r>
              <a:endParaRPr kumimoji="0" lang="en-US" b="0" i="0" u="none" strike="noStrike" kern="1200" cap="none" spc="0" normalizeH="0" baseline="0" noProof="0">
                <a:ln>
                  <a:noFill/>
                </a:ln>
                <a:solidFill>
                  <a:srgbClr val="FFFFFF"/>
                </a:solidFill>
                <a:effectLst/>
                <a:uLnTx/>
                <a:uFillTx/>
                <a:ea typeface="Verdana" panose="020B0604030504040204" pitchFamily="34" charset="0"/>
                <a:cs typeface="+mn-cs"/>
              </a:endParaRPr>
            </a:p>
          </p:txBody>
        </p:sp>
      </p:grpSp>
      <p:grpSp>
        <p:nvGrpSpPr>
          <p:cNvPr id="50" name="Group 49">
            <a:extLst>
              <a:ext uri="{FF2B5EF4-FFF2-40B4-BE49-F238E27FC236}">
                <a16:creationId xmlns:a16="http://schemas.microsoft.com/office/drawing/2014/main" id="{5DFC61CB-CB83-9FFE-9EE7-C8E2F96D1F56}"/>
              </a:ext>
            </a:extLst>
          </p:cNvPr>
          <p:cNvGrpSpPr/>
          <p:nvPr/>
        </p:nvGrpSpPr>
        <p:grpSpPr>
          <a:xfrm>
            <a:off x="718459" y="4419910"/>
            <a:ext cx="737121" cy="697832"/>
            <a:chOff x="718459" y="1324954"/>
            <a:chExt cx="737121" cy="697832"/>
          </a:xfrm>
        </p:grpSpPr>
        <p:grpSp>
          <p:nvGrpSpPr>
            <p:cNvPr id="51" name="Group 50">
              <a:extLst>
                <a:ext uri="{FF2B5EF4-FFF2-40B4-BE49-F238E27FC236}">
                  <a16:creationId xmlns:a16="http://schemas.microsoft.com/office/drawing/2014/main" id="{86484941-AF01-E2A2-7D57-935D133662F5}"/>
                </a:ext>
              </a:extLst>
            </p:cNvPr>
            <p:cNvGrpSpPr/>
            <p:nvPr/>
          </p:nvGrpSpPr>
          <p:grpSpPr>
            <a:xfrm>
              <a:off x="718459" y="1324954"/>
              <a:ext cx="737121" cy="486970"/>
              <a:chOff x="707441" y="1800088"/>
              <a:chExt cx="894759" cy="651209"/>
            </a:xfrm>
            <a:solidFill>
              <a:schemeClr val="tx2"/>
            </a:solidFill>
          </p:grpSpPr>
          <p:sp>
            <p:nvSpPr>
              <p:cNvPr id="54" name="Freeform 7">
                <a:extLst>
                  <a:ext uri="{FF2B5EF4-FFF2-40B4-BE49-F238E27FC236}">
                    <a16:creationId xmlns:a16="http://schemas.microsoft.com/office/drawing/2014/main" id="{793D562D-AFD4-D269-11B5-37D89AA5D7F7}"/>
                  </a:ext>
                </a:extLst>
              </p:cNvPr>
              <p:cNvSpPr>
                <a:spLocks/>
              </p:cNvSpPr>
              <p:nvPr/>
            </p:nvSpPr>
            <p:spPr bwMode="auto">
              <a:xfrm>
                <a:off x="707441" y="1800088"/>
                <a:ext cx="142327" cy="71616"/>
              </a:xfrm>
              <a:custGeom>
                <a:avLst/>
                <a:gdLst>
                  <a:gd name="T0" fmla="*/ 33 w 66"/>
                  <a:gd name="T1" fmla="*/ 0 h 33"/>
                  <a:gd name="T2" fmla="*/ 0 w 66"/>
                  <a:gd name="T3" fmla="*/ 33 h 33"/>
                  <a:gd name="T4" fmla="*/ 66 w 66"/>
                  <a:gd name="T5" fmla="*/ 33 h 33"/>
                  <a:gd name="T6" fmla="*/ 33 w 66"/>
                  <a:gd name="T7" fmla="*/ 0 h 33"/>
                </a:gdLst>
                <a:ahLst/>
                <a:cxnLst>
                  <a:cxn ang="0">
                    <a:pos x="T0" y="T1"/>
                  </a:cxn>
                  <a:cxn ang="0">
                    <a:pos x="T2" y="T3"/>
                  </a:cxn>
                  <a:cxn ang="0">
                    <a:pos x="T4" y="T5"/>
                  </a:cxn>
                  <a:cxn ang="0">
                    <a:pos x="T6" y="T7"/>
                  </a:cxn>
                </a:cxnLst>
                <a:rect l="0" t="0" r="r" b="b"/>
                <a:pathLst>
                  <a:path w="66" h="33">
                    <a:moveTo>
                      <a:pt x="33" y="0"/>
                    </a:moveTo>
                    <a:cubicBezTo>
                      <a:pt x="14" y="0"/>
                      <a:pt x="0" y="14"/>
                      <a:pt x="0" y="33"/>
                    </a:cubicBezTo>
                    <a:cubicBezTo>
                      <a:pt x="66" y="33"/>
                      <a:pt x="66" y="33"/>
                      <a:pt x="66" y="33"/>
                    </a:cubicBezTo>
                    <a:cubicBezTo>
                      <a:pt x="66" y="14"/>
                      <a:pt x="51" y="0"/>
                      <a:pt x="33"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5" name="Freeform 6">
                <a:extLst>
                  <a:ext uri="{FF2B5EF4-FFF2-40B4-BE49-F238E27FC236}">
                    <a16:creationId xmlns:a16="http://schemas.microsoft.com/office/drawing/2014/main" id="{F687337F-A905-6108-296D-7F5CE6009A77}"/>
                  </a:ext>
                </a:extLst>
              </p:cNvPr>
              <p:cNvSpPr>
                <a:spLocks/>
              </p:cNvSpPr>
              <p:nvPr/>
            </p:nvSpPr>
            <p:spPr bwMode="auto">
              <a:xfrm>
                <a:off x="778151" y="1800089"/>
                <a:ext cx="824049" cy="651208"/>
              </a:xfrm>
              <a:custGeom>
                <a:avLst/>
                <a:gdLst>
                  <a:gd name="T0" fmla="*/ 351 w 384"/>
                  <a:gd name="T1" fmla="*/ 0 h 420"/>
                  <a:gd name="T2" fmla="*/ 33 w 384"/>
                  <a:gd name="T3" fmla="*/ 0 h 420"/>
                  <a:gd name="T4" fmla="*/ 0 w 384"/>
                  <a:gd name="T5" fmla="*/ 0 h 420"/>
                  <a:gd name="T6" fmla="*/ 33 w 384"/>
                  <a:gd name="T7" fmla="*/ 33 h 420"/>
                  <a:gd name="T8" fmla="*/ 33 w 384"/>
                  <a:gd name="T9" fmla="*/ 400 h 420"/>
                  <a:gd name="T10" fmla="*/ 53 w 384"/>
                  <a:gd name="T11" fmla="*/ 420 h 420"/>
                  <a:gd name="T12" fmla="*/ 364 w 384"/>
                  <a:gd name="T13" fmla="*/ 420 h 420"/>
                  <a:gd name="T14" fmla="*/ 384 w 384"/>
                  <a:gd name="T15" fmla="*/ 400 h 420"/>
                  <a:gd name="T16" fmla="*/ 384 w 384"/>
                  <a:gd name="T17" fmla="*/ 33 h 420"/>
                  <a:gd name="T18" fmla="*/ 351 w 384"/>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420">
                    <a:moveTo>
                      <a:pt x="351" y="0"/>
                    </a:moveTo>
                    <a:cubicBezTo>
                      <a:pt x="33" y="0"/>
                      <a:pt x="33" y="0"/>
                      <a:pt x="33" y="0"/>
                    </a:cubicBezTo>
                    <a:cubicBezTo>
                      <a:pt x="0" y="0"/>
                      <a:pt x="0" y="0"/>
                      <a:pt x="0" y="0"/>
                    </a:cubicBezTo>
                    <a:cubicBezTo>
                      <a:pt x="18" y="0"/>
                      <a:pt x="33" y="14"/>
                      <a:pt x="33" y="33"/>
                    </a:cubicBezTo>
                    <a:cubicBezTo>
                      <a:pt x="33" y="400"/>
                      <a:pt x="33" y="400"/>
                      <a:pt x="33" y="400"/>
                    </a:cubicBezTo>
                    <a:cubicBezTo>
                      <a:pt x="33" y="411"/>
                      <a:pt x="42" y="420"/>
                      <a:pt x="53" y="420"/>
                    </a:cubicBezTo>
                    <a:cubicBezTo>
                      <a:pt x="364" y="420"/>
                      <a:pt x="364" y="420"/>
                      <a:pt x="364" y="420"/>
                    </a:cubicBezTo>
                    <a:cubicBezTo>
                      <a:pt x="375" y="420"/>
                      <a:pt x="384" y="411"/>
                      <a:pt x="384" y="400"/>
                    </a:cubicBezTo>
                    <a:cubicBezTo>
                      <a:pt x="384" y="33"/>
                      <a:pt x="384" y="33"/>
                      <a:pt x="384" y="33"/>
                    </a:cubicBezTo>
                    <a:cubicBezTo>
                      <a:pt x="384" y="14"/>
                      <a:pt x="369" y="0"/>
                      <a:pt x="351"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52" name="Arrow: Pentagon 51">
              <a:extLst>
                <a:ext uri="{FF2B5EF4-FFF2-40B4-BE49-F238E27FC236}">
                  <a16:creationId xmlns:a16="http://schemas.microsoft.com/office/drawing/2014/main" id="{A341DB10-A6AA-1533-A186-C4EE7233204F}"/>
                </a:ext>
              </a:extLst>
            </p:cNvPr>
            <p:cNvSpPr/>
            <p:nvPr/>
          </p:nvSpPr>
          <p:spPr>
            <a:xfrm rot="5400000">
              <a:off x="970106" y="1541025"/>
              <a:ext cx="345092" cy="61842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3" name="TextBox 52">
              <a:extLst>
                <a:ext uri="{FF2B5EF4-FFF2-40B4-BE49-F238E27FC236}">
                  <a16:creationId xmlns:a16="http://schemas.microsoft.com/office/drawing/2014/main" id="{5DE180FD-A748-47E7-E8BD-260E5CBED0D9}"/>
                </a:ext>
              </a:extLst>
            </p:cNvPr>
            <p:cNvSpPr txBox="1"/>
            <p:nvPr/>
          </p:nvSpPr>
          <p:spPr>
            <a:xfrm>
              <a:off x="909194" y="1463452"/>
              <a:ext cx="482574"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ea typeface="Verdana" panose="020B0604030504040204" pitchFamily="34" charset="0"/>
                </a:rPr>
                <a:t>4</a:t>
              </a:r>
              <a:endParaRPr kumimoji="0" lang="en-US" b="0" i="0" u="none" strike="noStrike" kern="1200" cap="none" spc="0" normalizeH="0" baseline="0" noProof="0">
                <a:ln>
                  <a:noFill/>
                </a:ln>
                <a:solidFill>
                  <a:srgbClr val="FFFFFF"/>
                </a:solidFill>
                <a:effectLst/>
                <a:uLnTx/>
                <a:uFillTx/>
                <a:ea typeface="Verdana" panose="020B0604030504040204" pitchFamily="34" charset="0"/>
                <a:cs typeface="+mn-cs"/>
              </a:endParaRPr>
            </a:p>
          </p:txBody>
        </p:sp>
      </p:grpSp>
      <p:grpSp>
        <p:nvGrpSpPr>
          <p:cNvPr id="56" name="Group 55">
            <a:extLst>
              <a:ext uri="{FF2B5EF4-FFF2-40B4-BE49-F238E27FC236}">
                <a16:creationId xmlns:a16="http://schemas.microsoft.com/office/drawing/2014/main" id="{F895AACD-7E11-F4A7-E82E-C9996737D5F5}"/>
              </a:ext>
            </a:extLst>
          </p:cNvPr>
          <p:cNvGrpSpPr/>
          <p:nvPr/>
        </p:nvGrpSpPr>
        <p:grpSpPr>
          <a:xfrm>
            <a:off x="718459" y="5412066"/>
            <a:ext cx="737121" cy="697832"/>
            <a:chOff x="718459" y="1324954"/>
            <a:chExt cx="737121" cy="697832"/>
          </a:xfrm>
        </p:grpSpPr>
        <p:grpSp>
          <p:nvGrpSpPr>
            <p:cNvPr id="57" name="Group 56">
              <a:extLst>
                <a:ext uri="{FF2B5EF4-FFF2-40B4-BE49-F238E27FC236}">
                  <a16:creationId xmlns:a16="http://schemas.microsoft.com/office/drawing/2014/main" id="{68184CE0-4420-DE67-CD42-99704EFE991F}"/>
                </a:ext>
              </a:extLst>
            </p:cNvPr>
            <p:cNvGrpSpPr/>
            <p:nvPr/>
          </p:nvGrpSpPr>
          <p:grpSpPr>
            <a:xfrm>
              <a:off x="718459" y="1324954"/>
              <a:ext cx="737121" cy="486970"/>
              <a:chOff x="707441" y="1800088"/>
              <a:chExt cx="894759" cy="651209"/>
            </a:xfrm>
            <a:solidFill>
              <a:schemeClr val="tx2"/>
            </a:solidFill>
          </p:grpSpPr>
          <p:sp>
            <p:nvSpPr>
              <p:cNvPr id="60" name="Freeform 7">
                <a:extLst>
                  <a:ext uri="{FF2B5EF4-FFF2-40B4-BE49-F238E27FC236}">
                    <a16:creationId xmlns:a16="http://schemas.microsoft.com/office/drawing/2014/main" id="{A6072B46-9E9B-52F6-187C-0A06BB5876DB}"/>
                  </a:ext>
                </a:extLst>
              </p:cNvPr>
              <p:cNvSpPr>
                <a:spLocks/>
              </p:cNvSpPr>
              <p:nvPr/>
            </p:nvSpPr>
            <p:spPr bwMode="auto">
              <a:xfrm>
                <a:off x="707441" y="1800088"/>
                <a:ext cx="142327" cy="71616"/>
              </a:xfrm>
              <a:custGeom>
                <a:avLst/>
                <a:gdLst>
                  <a:gd name="T0" fmla="*/ 33 w 66"/>
                  <a:gd name="T1" fmla="*/ 0 h 33"/>
                  <a:gd name="T2" fmla="*/ 0 w 66"/>
                  <a:gd name="T3" fmla="*/ 33 h 33"/>
                  <a:gd name="T4" fmla="*/ 66 w 66"/>
                  <a:gd name="T5" fmla="*/ 33 h 33"/>
                  <a:gd name="T6" fmla="*/ 33 w 66"/>
                  <a:gd name="T7" fmla="*/ 0 h 33"/>
                </a:gdLst>
                <a:ahLst/>
                <a:cxnLst>
                  <a:cxn ang="0">
                    <a:pos x="T0" y="T1"/>
                  </a:cxn>
                  <a:cxn ang="0">
                    <a:pos x="T2" y="T3"/>
                  </a:cxn>
                  <a:cxn ang="0">
                    <a:pos x="T4" y="T5"/>
                  </a:cxn>
                  <a:cxn ang="0">
                    <a:pos x="T6" y="T7"/>
                  </a:cxn>
                </a:cxnLst>
                <a:rect l="0" t="0" r="r" b="b"/>
                <a:pathLst>
                  <a:path w="66" h="33">
                    <a:moveTo>
                      <a:pt x="33" y="0"/>
                    </a:moveTo>
                    <a:cubicBezTo>
                      <a:pt x="14" y="0"/>
                      <a:pt x="0" y="14"/>
                      <a:pt x="0" y="33"/>
                    </a:cubicBezTo>
                    <a:cubicBezTo>
                      <a:pt x="66" y="33"/>
                      <a:pt x="66" y="33"/>
                      <a:pt x="66" y="33"/>
                    </a:cubicBezTo>
                    <a:cubicBezTo>
                      <a:pt x="66" y="14"/>
                      <a:pt x="51" y="0"/>
                      <a:pt x="33"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61" name="Freeform 6">
                <a:extLst>
                  <a:ext uri="{FF2B5EF4-FFF2-40B4-BE49-F238E27FC236}">
                    <a16:creationId xmlns:a16="http://schemas.microsoft.com/office/drawing/2014/main" id="{83E3A936-9E93-0D8E-8D27-E6C98ABD6157}"/>
                  </a:ext>
                </a:extLst>
              </p:cNvPr>
              <p:cNvSpPr>
                <a:spLocks/>
              </p:cNvSpPr>
              <p:nvPr/>
            </p:nvSpPr>
            <p:spPr bwMode="auto">
              <a:xfrm>
                <a:off x="778151" y="1800089"/>
                <a:ext cx="824049" cy="651208"/>
              </a:xfrm>
              <a:custGeom>
                <a:avLst/>
                <a:gdLst>
                  <a:gd name="T0" fmla="*/ 351 w 384"/>
                  <a:gd name="T1" fmla="*/ 0 h 420"/>
                  <a:gd name="T2" fmla="*/ 33 w 384"/>
                  <a:gd name="T3" fmla="*/ 0 h 420"/>
                  <a:gd name="T4" fmla="*/ 0 w 384"/>
                  <a:gd name="T5" fmla="*/ 0 h 420"/>
                  <a:gd name="T6" fmla="*/ 33 w 384"/>
                  <a:gd name="T7" fmla="*/ 33 h 420"/>
                  <a:gd name="T8" fmla="*/ 33 w 384"/>
                  <a:gd name="T9" fmla="*/ 400 h 420"/>
                  <a:gd name="T10" fmla="*/ 53 w 384"/>
                  <a:gd name="T11" fmla="*/ 420 h 420"/>
                  <a:gd name="T12" fmla="*/ 364 w 384"/>
                  <a:gd name="T13" fmla="*/ 420 h 420"/>
                  <a:gd name="T14" fmla="*/ 384 w 384"/>
                  <a:gd name="T15" fmla="*/ 400 h 420"/>
                  <a:gd name="T16" fmla="*/ 384 w 384"/>
                  <a:gd name="T17" fmla="*/ 33 h 420"/>
                  <a:gd name="T18" fmla="*/ 351 w 384"/>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420">
                    <a:moveTo>
                      <a:pt x="351" y="0"/>
                    </a:moveTo>
                    <a:cubicBezTo>
                      <a:pt x="33" y="0"/>
                      <a:pt x="33" y="0"/>
                      <a:pt x="33" y="0"/>
                    </a:cubicBezTo>
                    <a:cubicBezTo>
                      <a:pt x="0" y="0"/>
                      <a:pt x="0" y="0"/>
                      <a:pt x="0" y="0"/>
                    </a:cubicBezTo>
                    <a:cubicBezTo>
                      <a:pt x="18" y="0"/>
                      <a:pt x="33" y="14"/>
                      <a:pt x="33" y="33"/>
                    </a:cubicBezTo>
                    <a:cubicBezTo>
                      <a:pt x="33" y="400"/>
                      <a:pt x="33" y="400"/>
                      <a:pt x="33" y="400"/>
                    </a:cubicBezTo>
                    <a:cubicBezTo>
                      <a:pt x="33" y="411"/>
                      <a:pt x="42" y="420"/>
                      <a:pt x="53" y="420"/>
                    </a:cubicBezTo>
                    <a:cubicBezTo>
                      <a:pt x="364" y="420"/>
                      <a:pt x="364" y="420"/>
                      <a:pt x="364" y="420"/>
                    </a:cubicBezTo>
                    <a:cubicBezTo>
                      <a:pt x="375" y="420"/>
                      <a:pt x="384" y="411"/>
                      <a:pt x="384" y="400"/>
                    </a:cubicBezTo>
                    <a:cubicBezTo>
                      <a:pt x="384" y="33"/>
                      <a:pt x="384" y="33"/>
                      <a:pt x="384" y="33"/>
                    </a:cubicBezTo>
                    <a:cubicBezTo>
                      <a:pt x="384" y="14"/>
                      <a:pt x="369" y="0"/>
                      <a:pt x="351" y="0"/>
                    </a:cubicBezTo>
                    <a:close/>
                  </a:path>
                </a:pathLst>
              </a:custGeom>
              <a:gr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grpSp>
        <p:sp>
          <p:nvSpPr>
            <p:cNvPr id="58" name="Arrow: Pentagon 57">
              <a:extLst>
                <a:ext uri="{FF2B5EF4-FFF2-40B4-BE49-F238E27FC236}">
                  <a16:creationId xmlns:a16="http://schemas.microsoft.com/office/drawing/2014/main" id="{88AA12B2-0B01-90D7-7E09-46350796C601}"/>
                </a:ext>
              </a:extLst>
            </p:cNvPr>
            <p:cNvSpPr/>
            <p:nvPr/>
          </p:nvSpPr>
          <p:spPr>
            <a:xfrm rot="5400000">
              <a:off x="970106" y="1541025"/>
              <a:ext cx="345092" cy="61842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9" name="TextBox 58">
              <a:extLst>
                <a:ext uri="{FF2B5EF4-FFF2-40B4-BE49-F238E27FC236}">
                  <a16:creationId xmlns:a16="http://schemas.microsoft.com/office/drawing/2014/main" id="{58D2F8E9-A2F2-94F1-1AFE-BB5A110B77E8}"/>
                </a:ext>
              </a:extLst>
            </p:cNvPr>
            <p:cNvSpPr txBox="1"/>
            <p:nvPr/>
          </p:nvSpPr>
          <p:spPr>
            <a:xfrm>
              <a:off x="909194" y="1463452"/>
              <a:ext cx="482574" cy="369332"/>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ea typeface="Verdana" panose="020B0604030504040204" pitchFamily="34" charset="0"/>
                </a:rPr>
                <a:t>5</a:t>
              </a:r>
              <a:endParaRPr kumimoji="0" lang="en-US" b="0" i="0" u="none" strike="noStrike" kern="1200" cap="none" spc="0" normalizeH="0" baseline="0" noProof="0">
                <a:ln>
                  <a:noFill/>
                </a:ln>
                <a:solidFill>
                  <a:srgbClr val="FFFFFF"/>
                </a:solidFill>
                <a:effectLst/>
                <a:uLnTx/>
                <a:uFillTx/>
                <a:ea typeface="Verdana" panose="020B0604030504040204" pitchFamily="34" charset="0"/>
                <a:cs typeface="+mn-cs"/>
              </a:endParaRPr>
            </a:p>
          </p:txBody>
        </p:sp>
      </p:grpSp>
    </p:spTree>
    <p:extLst>
      <p:ext uri="{BB962C8B-B14F-4D97-AF65-F5344CB8AC3E}">
        <p14:creationId xmlns:p14="http://schemas.microsoft.com/office/powerpoint/2010/main" val="131414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857012-D075-4A4A-8814-33A7CD4CC6F6}"/>
              </a:ext>
            </a:extLst>
          </p:cNvPr>
          <p:cNvSpPr/>
          <p:nvPr/>
        </p:nvSpPr>
        <p:spPr>
          <a:xfrm>
            <a:off x="361508" y="959677"/>
            <a:ext cx="11306502" cy="3593038"/>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20040" marR="0" lvl="0" indent="-285750" algn="l" defTabSz="914400" rtl="0" eaLnBrk="1" fontAlgn="auto" latinLnBrk="0" hangingPunct="1">
              <a:lnSpc>
                <a:spcPct val="107000"/>
              </a:lnSpc>
              <a:spcBef>
                <a:spcPts val="0"/>
              </a:spcBef>
              <a:spcAft>
                <a:spcPts val="1200"/>
              </a:spcAft>
              <a:buClr>
                <a:srgbClr val="FFFFFF"/>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71616"/>
              </a:solidFill>
              <a:effectLst/>
              <a:uLnTx/>
              <a:uFillTx/>
              <a:latin typeface="Joan"/>
              <a:ea typeface="Verdana" panose="020B0604030504040204" pitchFamily="34" charset="0"/>
              <a:cs typeface="+mn-cs"/>
            </a:endParaRPr>
          </a:p>
        </p:txBody>
      </p:sp>
      <p:sp>
        <p:nvSpPr>
          <p:cNvPr id="5" name="Title 2">
            <a:extLst>
              <a:ext uri="{FF2B5EF4-FFF2-40B4-BE49-F238E27FC236}">
                <a16:creationId xmlns:a16="http://schemas.microsoft.com/office/drawing/2014/main" id="{77F28274-B92A-E431-C2D0-DAF6DB5BA952}"/>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Georgia Access certification requirements</a:t>
            </a:r>
          </a:p>
        </p:txBody>
      </p:sp>
      <p:sp>
        <p:nvSpPr>
          <p:cNvPr id="6" name="Text Placeholder 4">
            <a:extLst>
              <a:ext uri="{FF2B5EF4-FFF2-40B4-BE49-F238E27FC236}">
                <a16:creationId xmlns:a16="http://schemas.microsoft.com/office/drawing/2014/main" id="{B3C9E20D-961F-9CAA-8AC8-5B8029DAF6CA}"/>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a:t>
            </a:r>
            <a:r>
              <a:rPr kumimoji="0" lang="en-US" sz="8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rPr>
              <a:t>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7" name="Text Placeholder 1">
            <a:extLst>
              <a:ext uri="{FF2B5EF4-FFF2-40B4-BE49-F238E27FC236}">
                <a16:creationId xmlns:a16="http://schemas.microsoft.com/office/drawing/2014/main" id="{021E81E9-8A76-E6A7-40E3-715E922F59A4}"/>
              </a:ext>
            </a:extLst>
          </p:cNvPr>
          <p:cNvSpPr txBox="1">
            <a:spLocks/>
          </p:cNvSpPr>
          <p:nvPr/>
        </p:nvSpPr>
        <p:spPr>
          <a:xfrm>
            <a:off x="361508" y="936892"/>
            <a:ext cx="11363633"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71616">
                    <a:lumMod val="75000"/>
                    <a:lumOff val="25000"/>
                  </a:srgbClr>
                </a:solidFill>
                <a:latin typeface="Ubuntu"/>
              </a:rPr>
              <a:t>CACs</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who would like to support Georgia consumers for </a:t>
            </a:r>
            <a:r>
              <a:rPr kumimoji="0" lang="en-US" sz="1400" b="0" i="0" u="none" strike="noStrike" kern="1200" cap="none" spc="0" normalizeH="0" baseline="0" noProof="0" err="1">
                <a:ln>
                  <a:noFill/>
                </a:ln>
                <a:solidFill>
                  <a:srgbClr val="171616">
                    <a:lumMod val="75000"/>
                    <a:lumOff val="25000"/>
                  </a:srgbClr>
                </a:solidFill>
                <a:effectLst/>
                <a:uLnTx/>
                <a:uFillTx/>
                <a:latin typeface="Ubuntu"/>
                <a:ea typeface="Verdana" panose="020B0604030504040204" pitchFamily="34" charset="0"/>
                <a:cs typeface="+mn-cs"/>
              </a:rPr>
              <a:t>PY</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2025 are required to complete Georgia Access certification.</a:t>
            </a:r>
          </a:p>
        </p:txBody>
      </p:sp>
      <p:sp>
        <p:nvSpPr>
          <p:cNvPr id="55" name="Freeform 667">
            <a:extLst>
              <a:ext uri="{FF2B5EF4-FFF2-40B4-BE49-F238E27FC236}">
                <a16:creationId xmlns:a16="http://schemas.microsoft.com/office/drawing/2014/main" id="{EE6C8E53-5EE3-175B-909A-8C57A4BE3907}"/>
              </a:ext>
            </a:extLst>
          </p:cNvPr>
          <p:cNvSpPr>
            <a:spLocks/>
          </p:cNvSpPr>
          <p:nvPr/>
        </p:nvSpPr>
        <p:spPr bwMode="auto">
          <a:xfrm>
            <a:off x="995593" y="1607591"/>
            <a:ext cx="297069" cy="260658"/>
          </a:xfrm>
          <a:custGeom>
            <a:avLst/>
            <a:gdLst>
              <a:gd name="T0" fmla="*/ 267 w 267"/>
              <a:gd name="T1" fmla="*/ 128 h 256"/>
              <a:gd name="T2" fmla="*/ 139 w 267"/>
              <a:gd name="T3" fmla="*/ 256 h 256"/>
              <a:gd name="T4" fmla="*/ 11 w 267"/>
              <a:gd name="T5" fmla="*/ 128 h 256"/>
              <a:gd name="T6" fmla="*/ 35 w 267"/>
              <a:gd name="T7" fmla="*/ 53 h 256"/>
              <a:gd name="T8" fmla="*/ 11 w 267"/>
              <a:gd name="T9" fmla="*/ 53 h 256"/>
              <a:gd name="T10" fmla="*/ 0 w 267"/>
              <a:gd name="T11" fmla="*/ 42 h 256"/>
              <a:gd name="T12" fmla="*/ 11 w 267"/>
              <a:gd name="T13" fmla="*/ 32 h 256"/>
              <a:gd name="T14" fmla="*/ 64 w 267"/>
              <a:gd name="T15" fmla="*/ 32 h 256"/>
              <a:gd name="T16" fmla="*/ 75 w 267"/>
              <a:gd name="T17" fmla="*/ 42 h 256"/>
              <a:gd name="T18" fmla="*/ 75 w 267"/>
              <a:gd name="T19" fmla="*/ 96 h 256"/>
              <a:gd name="T20" fmla="*/ 64 w 267"/>
              <a:gd name="T21" fmla="*/ 106 h 256"/>
              <a:gd name="T22" fmla="*/ 53 w 267"/>
              <a:gd name="T23" fmla="*/ 96 h 256"/>
              <a:gd name="T24" fmla="*/ 53 w 267"/>
              <a:gd name="T25" fmla="*/ 64 h 256"/>
              <a:gd name="T26" fmla="*/ 32 w 267"/>
              <a:gd name="T27" fmla="*/ 128 h 256"/>
              <a:gd name="T28" fmla="*/ 139 w 267"/>
              <a:gd name="T29" fmla="*/ 234 h 256"/>
              <a:gd name="T30" fmla="*/ 245 w 267"/>
              <a:gd name="T31" fmla="*/ 128 h 256"/>
              <a:gd name="T32" fmla="*/ 139 w 267"/>
              <a:gd name="T33" fmla="*/ 21 h 256"/>
              <a:gd name="T34" fmla="*/ 128 w 267"/>
              <a:gd name="T35" fmla="*/ 10 h 256"/>
              <a:gd name="T36" fmla="*/ 139 w 267"/>
              <a:gd name="T37" fmla="*/ 0 h 256"/>
              <a:gd name="T38" fmla="*/ 267 w 267"/>
              <a:gd name="T3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56">
                <a:moveTo>
                  <a:pt x="267" y="128"/>
                </a:moveTo>
                <a:cubicBezTo>
                  <a:pt x="267" y="198"/>
                  <a:pt x="209" y="256"/>
                  <a:pt x="139" y="256"/>
                </a:cubicBezTo>
                <a:cubicBezTo>
                  <a:pt x="68" y="256"/>
                  <a:pt x="11" y="198"/>
                  <a:pt x="11" y="128"/>
                </a:cubicBezTo>
                <a:cubicBezTo>
                  <a:pt x="11" y="101"/>
                  <a:pt x="19" y="75"/>
                  <a:pt x="35" y="53"/>
                </a:cubicBezTo>
                <a:cubicBezTo>
                  <a:pt x="11" y="53"/>
                  <a:pt x="11" y="53"/>
                  <a:pt x="11" y="53"/>
                </a:cubicBezTo>
                <a:cubicBezTo>
                  <a:pt x="5" y="53"/>
                  <a:pt x="0" y="48"/>
                  <a:pt x="0" y="42"/>
                </a:cubicBezTo>
                <a:cubicBezTo>
                  <a:pt x="0" y="36"/>
                  <a:pt x="5" y="32"/>
                  <a:pt x="11" y="32"/>
                </a:cubicBezTo>
                <a:cubicBezTo>
                  <a:pt x="64" y="32"/>
                  <a:pt x="64" y="32"/>
                  <a:pt x="64" y="32"/>
                </a:cubicBezTo>
                <a:cubicBezTo>
                  <a:pt x="70" y="32"/>
                  <a:pt x="75" y="36"/>
                  <a:pt x="75" y="42"/>
                </a:cubicBezTo>
                <a:cubicBezTo>
                  <a:pt x="75" y="96"/>
                  <a:pt x="75" y="96"/>
                  <a:pt x="75" y="96"/>
                </a:cubicBezTo>
                <a:cubicBezTo>
                  <a:pt x="75" y="102"/>
                  <a:pt x="70" y="106"/>
                  <a:pt x="64" y="106"/>
                </a:cubicBezTo>
                <a:cubicBezTo>
                  <a:pt x="58" y="106"/>
                  <a:pt x="53" y="102"/>
                  <a:pt x="53" y="96"/>
                </a:cubicBezTo>
                <a:cubicBezTo>
                  <a:pt x="53" y="64"/>
                  <a:pt x="53" y="64"/>
                  <a:pt x="53" y="64"/>
                </a:cubicBezTo>
                <a:cubicBezTo>
                  <a:pt x="40" y="82"/>
                  <a:pt x="32" y="104"/>
                  <a:pt x="32" y="128"/>
                </a:cubicBezTo>
                <a:cubicBezTo>
                  <a:pt x="32" y="186"/>
                  <a:pt x="80" y="234"/>
                  <a:pt x="139" y="234"/>
                </a:cubicBezTo>
                <a:cubicBezTo>
                  <a:pt x="197" y="234"/>
                  <a:pt x="245" y="186"/>
                  <a:pt x="245" y="128"/>
                </a:cubicBezTo>
                <a:cubicBezTo>
                  <a:pt x="245" y="69"/>
                  <a:pt x="197" y="21"/>
                  <a:pt x="139" y="21"/>
                </a:cubicBezTo>
                <a:cubicBezTo>
                  <a:pt x="133" y="21"/>
                  <a:pt x="128" y="16"/>
                  <a:pt x="128" y="10"/>
                </a:cubicBezTo>
                <a:cubicBezTo>
                  <a:pt x="128" y="4"/>
                  <a:pt x="133" y="0"/>
                  <a:pt x="139" y="0"/>
                </a:cubicBezTo>
                <a:cubicBezTo>
                  <a:pt x="209" y="0"/>
                  <a:pt x="267" y="57"/>
                  <a:pt x="267" y="128"/>
                </a:cubicBez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black"/>
              </a:solidFill>
              <a:effectLst/>
              <a:uLnTx/>
              <a:uFillTx/>
              <a:latin typeface="Open Sans"/>
              <a:ea typeface="+mn-ea"/>
              <a:cs typeface="+mn-cs"/>
            </a:endParaRPr>
          </a:p>
        </p:txBody>
      </p:sp>
      <p:sp>
        <p:nvSpPr>
          <p:cNvPr id="16" name="Rectangle 5">
            <a:extLst>
              <a:ext uri="{FF2B5EF4-FFF2-40B4-BE49-F238E27FC236}">
                <a16:creationId xmlns:a16="http://schemas.microsoft.com/office/drawing/2014/main" id="{F6C854BD-03DD-27CB-F71F-305EB0C8DE18}"/>
              </a:ext>
            </a:extLst>
          </p:cNvPr>
          <p:cNvSpPr>
            <a:spLocks noChangeArrowheads="1"/>
          </p:cNvSpPr>
          <p:nvPr/>
        </p:nvSpPr>
        <p:spPr bwMode="gray">
          <a:xfrm>
            <a:off x="3325607" y="2025666"/>
            <a:ext cx="8250799" cy="510312"/>
          </a:xfrm>
          <a:prstGeom prst="rect">
            <a:avLst/>
          </a:prstGeom>
          <a:solidFill>
            <a:schemeClr val="bg1">
              <a:lumMod val="95000"/>
            </a:schemeClr>
          </a:solidFill>
          <a:ln w="28575" algn="ctr">
            <a:solidFill>
              <a:srgbClr val="62B5E5">
                <a:lumMod val="20000"/>
                <a:lumOff val="80000"/>
              </a:srgbClr>
            </a:solidFill>
            <a:miter lim="800000"/>
            <a:headEnd/>
            <a:tailEnd/>
          </a:ln>
          <a:effectLst/>
        </p:spPr>
        <p:txBody>
          <a:bodyPr lIns="457200" tIns="91440" rIns="91440" bIns="91440" anchor="ctr"/>
          <a:lstStyle/>
          <a:p>
            <a:pPr marL="171450" marR="0" lvl="0" indent="-171450" algn="l" defTabSz="121917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5">
            <a:extLst>
              <a:ext uri="{FF2B5EF4-FFF2-40B4-BE49-F238E27FC236}">
                <a16:creationId xmlns:a16="http://schemas.microsoft.com/office/drawing/2014/main" id="{1D8BA146-3D4C-08BF-B23D-8AC82E0F624C}"/>
              </a:ext>
            </a:extLst>
          </p:cNvPr>
          <p:cNvSpPr>
            <a:spLocks noChangeArrowheads="1"/>
          </p:cNvSpPr>
          <p:nvPr/>
        </p:nvSpPr>
        <p:spPr bwMode="gray">
          <a:xfrm>
            <a:off x="900413" y="2007868"/>
            <a:ext cx="2835097" cy="545908"/>
          </a:xfrm>
          <a:prstGeom prst="homePlate">
            <a:avLst>
              <a:gd name="adj" fmla="val 22781"/>
            </a:avLst>
          </a:prstGeom>
          <a:solidFill>
            <a:srgbClr val="006181"/>
          </a:solidFill>
          <a:ln w="12700" algn="ctr">
            <a:solidFill>
              <a:srgbClr val="62B5E5">
                <a:lumMod val="20000"/>
                <a:lumOff val="80000"/>
              </a:srgbClr>
            </a:solidFill>
            <a:miter lim="800000"/>
            <a:headEnd/>
            <a:tailEnd/>
          </a:ln>
          <a:effectLst/>
        </p:spPr>
        <p:txBody>
          <a:bodyPr lIns="365760" tIns="91440" rIns="91440" bIns="91440" anchor="ctr"/>
          <a:lstStyle/>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Access the </a:t>
            </a:r>
          </a:p>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certification training</a:t>
            </a:r>
          </a:p>
        </p:txBody>
      </p:sp>
      <p:sp>
        <p:nvSpPr>
          <p:cNvPr id="68" name="TextBox 67">
            <a:extLst>
              <a:ext uri="{FF2B5EF4-FFF2-40B4-BE49-F238E27FC236}">
                <a16:creationId xmlns:a16="http://schemas.microsoft.com/office/drawing/2014/main" id="{9350FB01-8D02-A013-36CA-5D2BD4885E49}"/>
              </a:ext>
            </a:extLst>
          </p:cNvPr>
          <p:cNvSpPr txBox="1"/>
          <p:nvPr/>
        </p:nvSpPr>
        <p:spPr>
          <a:xfrm>
            <a:off x="3752072" y="2019212"/>
            <a:ext cx="744037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1616"/>
                </a:solidFill>
                <a:effectLst/>
                <a:uLnTx/>
                <a:uFillTx/>
                <a:latin typeface="Joan"/>
                <a:ea typeface="+mn-ea"/>
                <a:cs typeface="+mn-cs"/>
              </a:rPr>
              <a:t>The course and assessment will be available on the Georgia Access Learning Management System (LMS) beginning July 31, 2024. Access the LMS at </a:t>
            </a:r>
            <a:r>
              <a:rPr kumimoji="0" lang="en-US" sz="1400" b="0" i="0" u="none" strike="noStrike" kern="1200" cap="none" spc="0" normalizeH="0" baseline="0" noProof="0">
                <a:ln>
                  <a:noFill/>
                </a:ln>
                <a:solidFill>
                  <a:srgbClr val="171616"/>
                </a:solidFill>
                <a:effectLst/>
                <a:uLnTx/>
                <a:uFillTx/>
                <a:latin typeface="Joan"/>
                <a:ea typeface="+mn-ea"/>
                <a:cs typeface="+mn-cs"/>
                <a:hlinkClick r:id="rId3"/>
              </a:rPr>
              <a:t>certification.georgiaaccess.gov</a:t>
            </a:r>
            <a:r>
              <a:rPr kumimoji="0" lang="en-US" sz="1400" b="0" i="0" u="none" strike="noStrike" kern="1200" cap="none" spc="0" normalizeH="0" baseline="0" noProof="0">
                <a:ln>
                  <a:noFill/>
                </a:ln>
                <a:solidFill>
                  <a:srgbClr val="171616"/>
                </a:solidFill>
                <a:effectLst/>
                <a:uLnTx/>
                <a:uFillTx/>
                <a:latin typeface="Joan"/>
                <a:ea typeface="+mn-ea"/>
                <a:cs typeface="+mn-cs"/>
              </a:rPr>
              <a:t>.</a:t>
            </a:r>
          </a:p>
        </p:txBody>
      </p:sp>
      <p:grpSp>
        <p:nvGrpSpPr>
          <p:cNvPr id="77" name="Group 76">
            <a:extLst>
              <a:ext uri="{FF2B5EF4-FFF2-40B4-BE49-F238E27FC236}">
                <a16:creationId xmlns:a16="http://schemas.microsoft.com/office/drawing/2014/main" id="{6AB4DA8D-A372-89C9-FB58-1D99802C2208}"/>
              </a:ext>
            </a:extLst>
          </p:cNvPr>
          <p:cNvGrpSpPr/>
          <p:nvPr/>
        </p:nvGrpSpPr>
        <p:grpSpPr>
          <a:xfrm>
            <a:off x="574680" y="1915062"/>
            <a:ext cx="731520" cy="731520"/>
            <a:chOff x="429243" y="1253116"/>
            <a:chExt cx="942339" cy="822959"/>
          </a:xfrm>
        </p:grpSpPr>
        <p:sp>
          <p:nvSpPr>
            <p:cNvPr id="78" name="Oval 77">
              <a:extLst>
                <a:ext uri="{FF2B5EF4-FFF2-40B4-BE49-F238E27FC236}">
                  <a16:creationId xmlns:a16="http://schemas.microsoft.com/office/drawing/2014/main" id="{6B857EFD-9A90-A960-1742-D5E482AD8657}"/>
                </a:ext>
              </a:extLst>
            </p:cNvPr>
            <p:cNvSpPr/>
            <p:nvPr/>
          </p:nvSpPr>
          <p:spPr>
            <a:xfrm>
              <a:off x="429243" y="1253116"/>
              <a:ext cx="942339" cy="822959"/>
            </a:xfrm>
            <a:prstGeom prst="ellipse">
              <a:avLst/>
            </a:prstGeom>
            <a:solidFill>
              <a:srgbClr val="00AC69"/>
            </a:solidFill>
            <a:ln w="57150"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79" name="TextBox 78">
              <a:extLst>
                <a:ext uri="{FF2B5EF4-FFF2-40B4-BE49-F238E27FC236}">
                  <a16:creationId xmlns:a16="http://schemas.microsoft.com/office/drawing/2014/main" id="{446BC33C-63F2-D6BA-CB8E-BB76F56AAA2F}"/>
                </a:ext>
              </a:extLst>
            </p:cNvPr>
            <p:cNvSpPr txBox="1"/>
            <p:nvPr/>
          </p:nvSpPr>
          <p:spPr>
            <a:xfrm>
              <a:off x="638612" y="1428105"/>
              <a:ext cx="541042" cy="474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Joan"/>
                  <a:ea typeface="Verdana" panose="020B0604030504040204" pitchFamily="34" charset="0"/>
                  <a:cs typeface="+mn-cs"/>
                </a:rPr>
                <a:t>1</a:t>
              </a:r>
            </a:p>
          </p:txBody>
        </p:sp>
      </p:grpSp>
      <p:sp>
        <p:nvSpPr>
          <p:cNvPr id="18" name="Rectangle 5">
            <a:extLst>
              <a:ext uri="{FF2B5EF4-FFF2-40B4-BE49-F238E27FC236}">
                <a16:creationId xmlns:a16="http://schemas.microsoft.com/office/drawing/2014/main" id="{DEA7FDCD-08CC-4C08-9A0C-FB18D06EA1DA}"/>
              </a:ext>
            </a:extLst>
          </p:cNvPr>
          <p:cNvSpPr>
            <a:spLocks noChangeArrowheads="1"/>
          </p:cNvSpPr>
          <p:nvPr/>
        </p:nvSpPr>
        <p:spPr bwMode="gray">
          <a:xfrm>
            <a:off x="3326219" y="2846495"/>
            <a:ext cx="8250799" cy="533000"/>
          </a:xfrm>
          <a:prstGeom prst="rect">
            <a:avLst/>
          </a:prstGeom>
          <a:solidFill>
            <a:schemeClr val="bg1">
              <a:lumMod val="95000"/>
            </a:schemeClr>
          </a:solidFill>
          <a:ln w="28575" algn="ctr">
            <a:solidFill>
              <a:srgbClr val="62B5E5">
                <a:lumMod val="20000"/>
                <a:lumOff val="80000"/>
              </a:srgbClr>
            </a:solidFill>
            <a:miter lim="800000"/>
            <a:headEnd/>
            <a:tailEnd/>
          </a:ln>
          <a:effectLst/>
        </p:spPr>
        <p:txBody>
          <a:bodyPr lIns="457200" tIns="91440" rIns="91440" bIns="91440" anchor="ctr"/>
          <a:lstStyle/>
          <a:p>
            <a:pPr marL="171450" marR="0" lvl="0" indent="-171450" algn="l" defTabSz="121917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5">
            <a:extLst>
              <a:ext uri="{FF2B5EF4-FFF2-40B4-BE49-F238E27FC236}">
                <a16:creationId xmlns:a16="http://schemas.microsoft.com/office/drawing/2014/main" id="{CDE6098F-DBC5-5C6E-4D68-19D4707F1F59}"/>
              </a:ext>
            </a:extLst>
          </p:cNvPr>
          <p:cNvSpPr>
            <a:spLocks noChangeArrowheads="1"/>
          </p:cNvSpPr>
          <p:nvPr/>
        </p:nvSpPr>
        <p:spPr bwMode="gray">
          <a:xfrm>
            <a:off x="901078" y="2840041"/>
            <a:ext cx="2835097" cy="545908"/>
          </a:xfrm>
          <a:prstGeom prst="homePlate">
            <a:avLst>
              <a:gd name="adj" fmla="val 22781"/>
            </a:avLst>
          </a:prstGeom>
          <a:solidFill>
            <a:srgbClr val="006181"/>
          </a:solidFill>
          <a:ln w="12700" algn="ctr">
            <a:solidFill>
              <a:srgbClr val="62B5E5">
                <a:lumMod val="20000"/>
                <a:lumOff val="80000"/>
              </a:srgbClr>
            </a:solidFill>
            <a:miter lim="800000"/>
            <a:headEnd/>
            <a:tailEnd/>
          </a:ln>
          <a:effectLst/>
        </p:spPr>
        <p:txBody>
          <a:bodyPr lIns="365760" tIns="91440" rIns="91440" bIns="91440" anchor="ctr"/>
          <a:lstStyle/>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Complete </a:t>
            </a:r>
          </a:p>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c</a:t>
            </a:r>
            <a:r>
              <a:rPr kumimoji="0" lang="en-US" sz="1400" b="1" i="0" u="none" strike="noStrike" kern="0" cap="none" spc="0" normalizeH="0" baseline="0" noProof="0" err="1">
                <a:ln>
                  <a:noFill/>
                </a:ln>
                <a:solidFill>
                  <a:srgbClr val="FFFFFF"/>
                </a:solidFill>
                <a:effectLst/>
                <a:uLnTx/>
                <a:uFillTx/>
                <a:latin typeface="Joan"/>
                <a:ea typeface="Open Sans" panose="020B0606030504020204" pitchFamily="34" charset="0"/>
                <a:cs typeface="Open Sans" panose="020B0606030504020204" pitchFamily="34" charset="0"/>
              </a:rPr>
              <a:t>ertification</a:t>
            </a: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 training</a:t>
            </a:r>
          </a:p>
        </p:txBody>
      </p:sp>
      <p:sp>
        <p:nvSpPr>
          <p:cNvPr id="69" name="TextBox 68">
            <a:extLst>
              <a:ext uri="{FF2B5EF4-FFF2-40B4-BE49-F238E27FC236}">
                <a16:creationId xmlns:a16="http://schemas.microsoft.com/office/drawing/2014/main" id="{9DCBC8BF-D630-6923-9454-BA4759720CA8}"/>
              </a:ext>
            </a:extLst>
          </p:cNvPr>
          <p:cNvSpPr txBox="1"/>
          <p:nvPr/>
        </p:nvSpPr>
        <p:spPr>
          <a:xfrm>
            <a:off x="3752072" y="2851385"/>
            <a:ext cx="736931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1616"/>
                </a:solidFill>
                <a:effectLst/>
                <a:uLnTx/>
                <a:uFillTx/>
                <a:latin typeface="Joan"/>
                <a:ea typeface="+mn-ea"/>
                <a:cs typeface="+mn-cs"/>
              </a:rPr>
              <a:t>The course includes the CAC role, Georgia Access policies and procedures, and privacy and security. The State recommends setting aside 3 hours to complete the certification training course.</a:t>
            </a:r>
          </a:p>
        </p:txBody>
      </p:sp>
      <p:grpSp>
        <p:nvGrpSpPr>
          <p:cNvPr id="80" name="Group 79">
            <a:extLst>
              <a:ext uri="{FF2B5EF4-FFF2-40B4-BE49-F238E27FC236}">
                <a16:creationId xmlns:a16="http://schemas.microsoft.com/office/drawing/2014/main" id="{48D73A88-63E9-D97B-4C48-E3FC5E19DB99}"/>
              </a:ext>
            </a:extLst>
          </p:cNvPr>
          <p:cNvGrpSpPr/>
          <p:nvPr/>
        </p:nvGrpSpPr>
        <p:grpSpPr>
          <a:xfrm>
            <a:off x="574680" y="2747235"/>
            <a:ext cx="731520" cy="731520"/>
            <a:chOff x="429243" y="1253116"/>
            <a:chExt cx="942339" cy="822959"/>
          </a:xfrm>
        </p:grpSpPr>
        <p:sp>
          <p:nvSpPr>
            <p:cNvPr id="81" name="Oval 80">
              <a:extLst>
                <a:ext uri="{FF2B5EF4-FFF2-40B4-BE49-F238E27FC236}">
                  <a16:creationId xmlns:a16="http://schemas.microsoft.com/office/drawing/2014/main" id="{4BC53A9E-24B6-3CDD-9DBC-792735B628A4}"/>
                </a:ext>
              </a:extLst>
            </p:cNvPr>
            <p:cNvSpPr/>
            <p:nvPr/>
          </p:nvSpPr>
          <p:spPr>
            <a:xfrm>
              <a:off x="429243" y="1253116"/>
              <a:ext cx="942339" cy="822959"/>
            </a:xfrm>
            <a:prstGeom prst="ellipse">
              <a:avLst/>
            </a:prstGeom>
            <a:solidFill>
              <a:srgbClr val="00AC69"/>
            </a:solidFill>
            <a:ln w="57150"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82" name="TextBox 81">
              <a:extLst>
                <a:ext uri="{FF2B5EF4-FFF2-40B4-BE49-F238E27FC236}">
                  <a16:creationId xmlns:a16="http://schemas.microsoft.com/office/drawing/2014/main" id="{EAA534E3-7C3F-E0E4-18DC-353170A3B071}"/>
                </a:ext>
              </a:extLst>
            </p:cNvPr>
            <p:cNvSpPr txBox="1"/>
            <p:nvPr/>
          </p:nvSpPr>
          <p:spPr>
            <a:xfrm>
              <a:off x="638612" y="1428343"/>
              <a:ext cx="541042" cy="474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Joan"/>
                  <a:ea typeface="Verdana" panose="020B0604030504040204" pitchFamily="34" charset="0"/>
                  <a:cs typeface="+mn-cs"/>
                </a:rPr>
                <a:t>2</a:t>
              </a:r>
            </a:p>
          </p:txBody>
        </p:sp>
      </p:grpSp>
      <p:sp>
        <p:nvSpPr>
          <p:cNvPr id="20" name="Rectangle 5">
            <a:extLst>
              <a:ext uri="{FF2B5EF4-FFF2-40B4-BE49-F238E27FC236}">
                <a16:creationId xmlns:a16="http://schemas.microsoft.com/office/drawing/2014/main" id="{B5F046D0-F058-BEC6-AF23-07A675FB9990}"/>
              </a:ext>
            </a:extLst>
          </p:cNvPr>
          <p:cNvSpPr>
            <a:spLocks noChangeArrowheads="1"/>
          </p:cNvSpPr>
          <p:nvPr/>
        </p:nvSpPr>
        <p:spPr bwMode="gray">
          <a:xfrm>
            <a:off x="3326069" y="3685959"/>
            <a:ext cx="8250799" cy="510312"/>
          </a:xfrm>
          <a:prstGeom prst="rect">
            <a:avLst/>
          </a:prstGeom>
          <a:solidFill>
            <a:schemeClr val="bg1">
              <a:lumMod val="95000"/>
            </a:schemeClr>
          </a:solidFill>
          <a:ln w="28575" algn="ctr">
            <a:solidFill>
              <a:srgbClr val="62B5E5">
                <a:lumMod val="20000"/>
                <a:lumOff val="80000"/>
              </a:srgbClr>
            </a:solidFill>
            <a:miter lim="800000"/>
            <a:headEnd/>
            <a:tailEnd/>
          </a:ln>
          <a:effectLst/>
        </p:spPr>
        <p:txBody>
          <a:bodyPr lIns="457200" tIns="91440" rIns="91440" bIns="91440" anchor="ctr"/>
          <a:lstStyle/>
          <a:p>
            <a:pPr marL="171450" marR="0" lvl="0" indent="-171450" algn="l" defTabSz="121917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5197134B-A0FC-D3C0-392D-A1B4816E01D6}"/>
              </a:ext>
            </a:extLst>
          </p:cNvPr>
          <p:cNvSpPr>
            <a:spLocks noChangeArrowheads="1"/>
          </p:cNvSpPr>
          <p:nvPr/>
        </p:nvSpPr>
        <p:spPr bwMode="gray">
          <a:xfrm>
            <a:off x="900412" y="3668161"/>
            <a:ext cx="2835097" cy="545908"/>
          </a:xfrm>
          <a:prstGeom prst="homePlate">
            <a:avLst>
              <a:gd name="adj" fmla="val 22781"/>
            </a:avLst>
          </a:prstGeom>
          <a:solidFill>
            <a:srgbClr val="006181"/>
          </a:solidFill>
          <a:ln w="12700" algn="ctr">
            <a:solidFill>
              <a:srgbClr val="62B5E5">
                <a:lumMod val="20000"/>
                <a:lumOff val="80000"/>
              </a:srgbClr>
            </a:solidFill>
            <a:miter lim="800000"/>
            <a:headEnd/>
            <a:tailEnd/>
          </a:ln>
          <a:effectLst/>
        </p:spPr>
        <p:txBody>
          <a:bodyPr lIns="365760" tIns="91440" rIns="91440" bIns="91440" anchor="ctr"/>
          <a:lstStyle/>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Pass the </a:t>
            </a:r>
          </a:p>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final assessment</a:t>
            </a:r>
          </a:p>
        </p:txBody>
      </p:sp>
      <p:sp>
        <p:nvSpPr>
          <p:cNvPr id="70" name="TextBox 69">
            <a:extLst>
              <a:ext uri="{FF2B5EF4-FFF2-40B4-BE49-F238E27FC236}">
                <a16:creationId xmlns:a16="http://schemas.microsoft.com/office/drawing/2014/main" id="{FB937230-CE63-9497-9765-45D8855D6362}"/>
              </a:ext>
            </a:extLst>
          </p:cNvPr>
          <p:cNvSpPr txBox="1"/>
          <p:nvPr/>
        </p:nvSpPr>
        <p:spPr>
          <a:xfrm>
            <a:off x="3752072" y="3679505"/>
            <a:ext cx="76171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1616"/>
                </a:solidFill>
                <a:effectLst/>
                <a:uLnTx/>
                <a:uFillTx/>
                <a:latin typeface="Joan"/>
                <a:ea typeface="Verdana" panose="020B0604030504040204" pitchFamily="34" charset="0"/>
                <a:cs typeface="+mn-cs"/>
              </a:rPr>
              <a:t>A minimum score of 80% is required to pass the final assessment; A maximum of three attempts will be permitted.  </a:t>
            </a:r>
            <a:endParaRPr kumimoji="0" lang="en-US" sz="1400" b="0" i="0" u="none" strike="noStrike" kern="1200" cap="none" spc="0" normalizeH="0" baseline="0" noProof="0">
              <a:ln>
                <a:noFill/>
              </a:ln>
              <a:solidFill>
                <a:srgbClr val="171616"/>
              </a:solidFill>
              <a:effectLst/>
              <a:uLnTx/>
              <a:uFillTx/>
              <a:latin typeface="Joan"/>
              <a:ea typeface="+mn-ea"/>
              <a:cs typeface="+mn-cs"/>
            </a:endParaRPr>
          </a:p>
        </p:txBody>
      </p:sp>
      <p:grpSp>
        <p:nvGrpSpPr>
          <p:cNvPr id="83" name="Group 82">
            <a:extLst>
              <a:ext uri="{FF2B5EF4-FFF2-40B4-BE49-F238E27FC236}">
                <a16:creationId xmlns:a16="http://schemas.microsoft.com/office/drawing/2014/main" id="{1AFA66EC-BBCB-96E0-9FDB-DFBE2960CCE1}"/>
              </a:ext>
            </a:extLst>
          </p:cNvPr>
          <p:cNvGrpSpPr/>
          <p:nvPr/>
        </p:nvGrpSpPr>
        <p:grpSpPr>
          <a:xfrm>
            <a:off x="574680" y="3575355"/>
            <a:ext cx="731520" cy="731520"/>
            <a:chOff x="429243" y="1253116"/>
            <a:chExt cx="942339" cy="822959"/>
          </a:xfrm>
        </p:grpSpPr>
        <p:sp>
          <p:nvSpPr>
            <p:cNvPr id="84" name="Oval 83">
              <a:extLst>
                <a:ext uri="{FF2B5EF4-FFF2-40B4-BE49-F238E27FC236}">
                  <a16:creationId xmlns:a16="http://schemas.microsoft.com/office/drawing/2014/main" id="{F0806E6E-FC03-61C6-9D9B-5CB8671F79C6}"/>
                </a:ext>
              </a:extLst>
            </p:cNvPr>
            <p:cNvSpPr/>
            <p:nvPr/>
          </p:nvSpPr>
          <p:spPr>
            <a:xfrm>
              <a:off x="429243" y="1253116"/>
              <a:ext cx="942339" cy="822959"/>
            </a:xfrm>
            <a:prstGeom prst="ellipse">
              <a:avLst/>
            </a:prstGeom>
            <a:solidFill>
              <a:srgbClr val="00AC69"/>
            </a:solidFill>
            <a:ln w="57150"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85" name="TextBox 84">
              <a:extLst>
                <a:ext uri="{FF2B5EF4-FFF2-40B4-BE49-F238E27FC236}">
                  <a16:creationId xmlns:a16="http://schemas.microsoft.com/office/drawing/2014/main" id="{2461A962-DF45-8292-D7EF-9E7DEF1956BE}"/>
                </a:ext>
              </a:extLst>
            </p:cNvPr>
            <p:cNvSpPr txBox="1"/>
            <p:nvPr/>
          </p:nvSpPr>
          <p:spPr>
            <a:xfrm>
              <a:off x="638612" y="1441497"/>
              <a:ext cx="541042" cy="474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Joan"/>
                  <a:ea typeface="Verdana" panose="020B0604030504040204" pitchFamily="34" charset="0"/>
                  <a:cs typeface="+mn-cs"/>
                </a:rPr>
                <a:t>3</a:t>
              </a:r>
            </a:p>
          </p:txBody>
        </p:sp>
      </p:grpSp>
      <p:sp>
        <p:nvSpPr>
          <p:cNvPr id="2" name="Rectangle 5">
            <a:extLst>
              <a:ext uri="{FF2B5EF4-FFF2-40B4-BE49-F238E27FC236}">
                <a16:creationId xmlns:a16="http://schemas.microsoft.com/office/drawing/2014/main" id="{1E5AF337-3A3A-4720-C417-CF72B7706511}"/>
              </a:ext>
            </a:extLst>
          </p:cNvPr>
          <p:cNvSpPr>
            <a:spLocks noChangeArrowheads="1"/>
          </p:cNvSpPr>
          <p:nvPr/>
        </p:nvSpPr>
        <p:spPr bwMode="gray">
          <a:xfrm>
            <a:off x="3305432" y="4504980"/>
            <a:ext cx="8270974" cy="537125"/>
          </a:xfrm>
          <a:prstGeom prst="rect">
            <a:avLst/>
          </a:prstGeom>
          <a:solidFill>
            <a:schemeClr val="bg1">
              <a:lumMod val="95000"/>
            </a:schemeClr>
          </a:solidFill>
          <a:ln w="28575" algn="ctr">
            <a:solidFill>
              <a:srgbClr val="62B5E5">
                <a:lumMod val="20000"/>
                <a:lumOff val="80000"/>
              </a:srgbClr>
            </a:solidFill>
            <a:miter lim="800000"/>
            <a:headEnd/>
            <a:tailEnd/>
          </a:ln>
          <a:effectLst/>
        </p:spPr>
        <p:txBody>
          <a:bodyPr lIns="457200" tIns="91440" rIns="91440" bIns="91440" anchor="ctr"/>
          <a:lstStyle/>
          <a:p>
            <a:pPr marL="34290" marR="0" lvl="0" indent="0" algn="l" defTabSz="914400" rtl="0" eaLnBrk="1" fontAlgn="auto" latinLnBrk="0" hangingPunct="1">
              <a:lnSpc>
                <a:spcPct val="100000"/>
              </a:lnSpc>
              <a:spcBef>
                <a:spcPts val="0"/>
              </a:spcBef>
              <a:spcAft>
                <a:spcPts val="1200"/>
              </a:spcAft>
              <a:buClr>
                <a:srgbClr val="FFFFFF"/>
              </a:buClr>
              <a:buSzTx/>
              <a:buFontTx/>
              <a:buNone/>
              <a:tabLst/>
              <a:defRPr/>
            </a:pPr>
            <a:endParaRPr kumimoji="0" lang="en-US" sz="1200" b="0" i="0" u="none" strike="noStrike" kern="1200" cap="none" spc="0" normalizeH="0" baseline="0" noProof="0">
              <a:ln>
                <a:noFill/>
              </a:ln>
              <a:solidFill>
                <a:srgbClr val="171616"/>
              </a:solidFill>
              <a:effectLst/>
              <a:uLnTx/>
              <a:uFillTx/>
              <a:latin typeface="Joan"/>
              <a:ea typeface="Verdana" panose="020B0604030504040204" pitchFamily="34" charset="0"/>
              <a:cs typeface="+mn-cs"/>
            </a:endParaRPr>
          </a:p>
        </p:txBody>
      </p:sp>
      <p:sp>
        <p:nvSpPr>
          <p:cNvPr id="3" name="Rectangle 5">
            <a:extLst>
              <a:ext uri="{FF2B5EF4-FFF2-40B4-BE49-F238E27FC236}">
                <a16:creationId xmlns:a16="http://schemas.microsoft.com/office/drawing/2014/main" id="{B08C76D9-4B61-6165-7D3F-B94D67E64241}"/>
              </a:ext>
            </a:extLst>
          </p:cNvPr>
          <p:cNvSpPr>
            <a:spLocks noChangeArrowheads="1"/>
          </p:cNvSpPr>
          <p:nvPr/>
        </p:nvSpPr>
        <p:spPr bwMode="gray">
          <a:xfrm>
            <a:off x="900412" y="4500588"/>
            <a:ext cx="2835097" cy="545908"/>
          </a:xfrm>
          <a:prstGeom prst="homePlate">
            <a:avLst>
              <a:gd name="adj" fmla="val 22781"/>
            </a:avLst>
          </a:prstGeom>
          <a:solidFill>
            <a:srgbClr val="006181"/>
          </a:solidFill>
          <a:ln w="12700" algn="ctr">
            <a:solidFill>
              <a:srgbClr val="62B5E5">
                <a:lumMod val="20000"/>
                <a:lumOff val="80000"/>
              </a:srgbClr>
            </a:solidFill>
            <a:miter lim="800000"/>
            <a:headEnd/>
            <a:tailEnd/>
          </a:ln>
          <a:effectLst/>
        </p:spPr>
        <p:txBody>
          <a:bodyPr lIns="365760" tIns="91440" rIns="91440" bIns="91440" anchor="ctr"/>
          <a:lstStyle/>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Submit the </a:t>
            </a:r>
          </a:p>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Certification Agreement</a:t>
            </a:r>
          </a:p>
        </p:txBody>
      </p:sp>
      <p:sp>
        <p:nvSpPr>
          <p:cNvPr id="28" name="TextBox 27">
            <a:extLst>
              <a:ext uri="{FF2B5EF4-FFF2-40B4-BE49-F238E27FC236}">
                <a16:creationId xmlns:a16="http://schemas.microsoft.com/office/drawing/2014/main" id="{9CB3F91D-DC48-DEDC-06F0-C72B330DA310}"/>
              </a:ext>
            </a:extLst>
          </p:cNvPr>
          <p:cNvSpPr txBox="1"/>
          <p:nvPr/>
        </p:nvSpPr>
        <p:spPr>
          <a:xfrm>
            <a:off x="3752072" y="4511932"/>
            <a:ext cx="75400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1616"/>
                </a:solidFill>
                <a:effectLst/>
                <a:uLnTx/>
                <a:uFillTx/>
                <a:latin typeface="Joan"/>
                <a:ea typeface="+mn-ea"/>
                <a:cs typeface="+mn-cs"/>
              </a:rPr>
              <a:t>As part of the final assessment, CACs attest that they will adhere to all requirements and policies in the Georgia Access Certification Agreement.</a:t>
            </a:r>
          </a:p>
        </p:txBody>
      </p:sp>
      <p:grpSp>
        <p:nvGrpSpPr>
          <p:cNvPr id="86" name="Group 85">
            <a:extLst>
              <a:ext uri="{FF2B5EF4-FFF2-40B4-BE49-F238E27FC236}">
                <a16:creationId xmlns:a16="http://schemas.microsoft.com/office/drawing/2014/main" id="{0244BE38-E678-FC1A-5177-B2A6A0497111}"/>
              </a:ext>
            </a:extLst>
          </p:cNvPr>
          <p:cNvGrpSpPr/>
          <p:nvPr/>
        </p:nvGrpSpPr>
        <p:grpSpPr>
          <a:xfrm>
            <a:off x="574680" y="4407782"/>
            <a:ext cx="731520" cy="731520"/>
            <a:chOff x="429243" y="1253116"/>
            <a:chExt cx="942339" cy="822959"/>
          </a:xfrm>
        </p:grpSpPr>
        <p:sp>
          <p:nvSpPr>
            <p:cNvPr id="87" name="Oval 86">
              <a:extLst>
                <a:ext uri="{FF2B5EF4-FFF2-40B4-BE49-F238E27FC236}">
                  <a16:creationId xmlns:a16="http://schemas.microsoft.com/office/drawing/2014/main" id="{0F3E6A0F-13E8-553B-DC70-9A4DB55D02F9}"/>
                </a:ext>
              </a:extLst>
            </p:cNvPr>
            <p:cNvSpPr/>
            <p:nvPr/>
          </p:nvSpPr>
          <p:spPr>
            <a:xfrm>
              <a:off x="429243" y="1253116"/>
              <a:ext cx="942339" cy="822959"/>
            </a:xfrm>
            <a:prstGeom prst="ellipse">
              <a:avLst/>
            </a:prstGeom>
            <a:solidFill>
              <a:srgbClr val="00AC69"/>
            </a:solidFill>
            <a:ln w="57150"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88" name="TextBox 87">
              <a:extLst>
                <a:ext uri="{FF2B5EF4-FFF2-40B4-BE49-F238E27FC236}">
                  <a16:creationId xmlns:a16="http://schemas.microsoft.com/office/drawing/2014/main" id="{EFDD998D-6BC1-D5B9-CC6A-6AAA2C9ED2C7}"/>
                </a:ext>
              </a:extLst>
            </p:cNvPr>
            <p:cNvSpPr txBox="1"/>
            <p:nvPr/>
          </p:nvSpPr>
          <p:spPr>
            <a:xfrm>
              <a:off x="638612" y="1455267"/>
              <a:ext cx="541042" cy="474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Joan"/>
                  <a:ea typeface="Verdana" panose="020B0604030504040204" pitchFamily="34" charset="0"/>
                  <a:cs typeface="+mn-cs"/>
                </a:rPr>
                <a:t>4</a:t>
              </a:r>
            </a:p>
          </p:txBody>
        </p:sp>
      </p:grpSp>
      <p:sp>
        <p:nvSpPr>
          <p:cNvPr id="9" name="Rectangle 5">
            <a:extLst>
              <a:ext uri="{FF2B5EF4-FFF2-40B4-BE49-F238E27FC236}">
                <a16:creationId xmlns:a16="http://schemas.microsoft.com/office/drawing/2014/main" id="{E42C3B87-98DD-2A2B-80E5-D46AE04CAE94}"/>
              </a:ext>
            </a:extLst>
          </p:cNvPr>
          <p:cNvSpPr>
            <a:spLocks noChangeArrowheads="1"/>
          </p:cNvSpPr>
          <p:nvPr/>
        </p:nvSpPr>
        <p:spPr bwMode="gray">
          <a:xfrm>
            <a:off x="3326069" y="5317588"/>
            <a:ext cx="8250337" cy="552376"/>
          </a:xfrm>
          <a:prstGeom prst="rect">
            <a:avLst/>
          </a:prstGeom>
          <a:solidFill>
            <a:schemeClr val="bg1">
              <a:lumMod val="95000"/>
            </a:schemeClr>
          </a:solidFill>
          <a:ln w="28575" algn="ctr">
            <a:solidFill>
              <a:srgbClr val="62B5E5">
                <a:lumMod val="20000"/>
                <a:lumOff val="80000"/>
              </a:srgbClr>
            </a:solidFill>
            <a:miter lim="800000"/>
            <a:headEnd/>
            <a:tailEnd/>
          </a:ln>
          <a:effectLst/>
        </p:spPr>
        <p:txBody>
          <a:bodyPr lIns="457200" tIns="91440" rIns="91440" bIns="91440" anchor="ctr"/>
          <a:lstStyle/>
          <a:p>
            <a:pPr marL="0" marR="0" lvl="0" indent="0" algn="l" defTabSz="1219170" rtl="0" eaLnBrk="1" fontAlgn="auto" latinLnBrk="0" hangingPunct="1">
              <a:lnSpc>
                <a:spcPct val="100000"/>
              </a:lnSpc>
              <a:spcBef>
                <a:spcPts val="0"/>
              </a:spcBef>
              <a:spcAft>
                <a:spcPts val="20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mn-cs"/>
            </a:endParaRPr>
          </a:p>
        </p:txBody>
      </p:sp>
      <p:sp>
        <p:nvSpPr>
          <p:cNvPr id="10" name="Rectangle 5">
            <a:extLst>
              <a:ext uri="{FF2B5EF4-FFF2-40B4-BE49-F238E27FC236}">
                <a16:creationId xmlns:a16="http://schemas.microsoft.com/office/drawing/2014/main" id="{826107A4-8FE1-C5FA-8637-174E13A9D186}"/>
              </a:ext>
            </a:extLst>
          </p:cNvPr>
          <p:cNvSpPr>
            <a:spLocks noChangeArrowheads="1"/>
          </p:cNvSpPr>
          <p:nvPr/>
        </p:nvSpPr>
        <p:spPr bwMode="gray">
          <a:xfrm>
            <a:off x="900412" y="5320822"/>
            <a:ext cx="2835097" cy="545908"/>
          </a:xfrm>
          <a:prstGeom prst="homePlate">
            <a:avLst>
              <a:gd name="adj" fmla="val 22781"/>
            </a:avLst>
          </a:prstGeom>
          <a:solidFill>
            <a:srgbClr val="006181"/>
          </a:solidFill>
          <a:ln w="12700" algn="ctr">
            <a:solidFill>
              <a:srgbClr val="62B5E5">
                <a:lumMod val="20000"/>
                <a:lumOff val="80000"/>
              </a:srgbClr>
            </a:solidFill>
            <a:miter lim="800000"/>
            <a:headEnd/>
            <a:tailEnd/>
          </a:ln>
          <a:effectLst/>
        </p:spPr>
        <p:txBody>
          <a:bodyPr lIns="365760" tIns="91440" rIns="91440" bIns="91440" anchor="ctr"/>
          <a:lstStyle/>
          <a:p>
            <a:pPr marL="27432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Joan"/>
                <a:ea typeface="Open Sans" panose="020B0606030504020204" pitchFamily="34" charset="0"/>
                <a:cs typeface="Open Sans" panose="020B0606030504020204" pitchFamily="34" charset="0"/>
              </a:rPr>
              <a:t>Obtain Georgia Access certification certificate</a:t>
            </a:r>
          </a:p>
        </p:txBody>
      </p:sp>
      <p:sp>
        <p:nvSpPr>
          <p:cNvPr id="30" name="TextBox 29">
            <a:extLst>
              <a:ext uri="{FF2B5EF4-FFF2-40B4-BE49-F238E27FC236}">
                <a16:creationId xmlns:a16="http://schemas.microsoft.com/office/drawing/2014/main" id="{85AD1AB4-7EBA-36E3-4839-46C6D6ED79A0}"/>
              </a:ext>
            </a:extLst>
          </p:cNvPr>
          <p:cNvSpPr txBox="1"/>
          <p:nvPr/>
        </p:nvSpPr>
        <p:spPr>
          <a:xfrm>
            <a:off x="3752072" y="5439888"/>
            <a:ext cx="7617113" cy="30777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200"/>
              </a:spcAft>
              <a:buClrTx/>
              <a:buSzTx/>
              <a:buFontTx/>
              <a:buNone/>
              <a:tabLst/>
              <a:defRPr/>
            </a:pPr>
            <a:r>
              <a:rPr kumimoji="0" lang="en-US" sz="1400" b="0" i="0" u="none" strike="noStrike" kern="1200" cap="none" spc="0" normalizeH="0" baseline="0" noProof="0">
                <a:ln>
                  <a:noFill/>
                </a:ln>
                <a:solidFill>
                  <a:srgbClr val="171616"/>
                </a:solidFill>
                <a:effectLst/>
                <a:uLnTx/>
                <a:uFillTx/>
                <a:latin typeface="Joan"/>
                <a:ea typeface="Verdana" panose="020B0604030504040204" pitchFamily="34" charset="0"/>
                <a:cs typeface="+mn-cs"/>
              </a:rPr>
              <a:t>CACs who pass the final assessment are provided a printable, downloadable PDF certificate.</a:t>
            </a:r>
            <a:endParaRPr kumimoji="0" lang="en-US" sz="1400" b="0" i="0" u="none" strike="noStrike" kern="0" cap="none" spc="0" normalizeH="0" baseline="0" noProof="0">
              <a:ln>
                <a:noFill/>
              </a:ln>
              <a:solidFill>
                <a:prstClr val="black"/>
              </a:solidFill>
              <a:effectLst/>
              <a:uLnTx/>
              <a:uFillTx/>
              <a:latin typeface="Calibri"/>
              <a:ea typeface="+mn-ea"/>
              <a:cs typeface="+mn-cs"/>
            </a:endParaRPr>
          </a:p>
        </p:txBody>
      </p:sp>
      <p:grpSp>
        <p:nvGrpSpPr>
          <p:cNvPr id="89" name="Group 88">
            <a:extLst>
              <a:ext uri="{FF2B5EF4-FFF2-40B4-BE49-F238E27FC236}">
                <a16:creationId xmlns:a16="http://schemas.microsoft.com/office/drawing/2014/main" id="{0EC7ACA7-039A-EE43-4221-D15467858F19}"/>
              </a:ext>
            </a:extLst>
          </p:cNvPr>
          <p:cNvGrpSpPr/>
          <p:nvPr/>
        </p:nvGrpSpPr>
        <p:grpSpPr>
          <a:xfrm>
            <a:off x="574680" y="5228016"/>
            <a:ext cx="731520" cy="731520"/>
            <a:chOff x="429243" y="1253116"/>
            <a:chExt cx="942339" cy="822959"/>
          </a:xfrm>
        </p:grpSpPr>
        <p:sp>
          <p:nvSpPr>
            <p:cNvPr id="90" name="Oval 89">
              <a:extLst>
                <a:ext uri="{FF2B5EF4-FFF2-40B4-BE49-F238E27FC236}">
                  <a16:creationId xmlns:a16="http://schemas.microsoft.com/office/drawing/2014/main" id="{1DE51DDB-3DF9-45EE-6DBB-ECF0D90E2615}"/>
                </a:ext>
              </a:extLst>
            </p:cNvPr>
            <p:cNvSpPr/>
            <p:nvPr/>
          </p:nvSpPr>
          <p:spPr>
            <a:xfrm>
              <a:off x="429243" y="1253116"/>
              <a:ext cx="942339" cy="822959"/>
            </a:xfrm>
            <a:prstGeom prst="ellipse">
              <a:avLst/>
            </a:prstGeom>
            <a:solidFill>
              <a:srgbClr val="00AC69"/>
            </a:solidFill>
            <a:ln w="57150" cap="flat" cmpd="sng" algn="ctr">
              <a:solidFill>
                <a:sysClr val="window" lastClr="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91" name="TextBox 90">
              <a:extLst>
                <a:ext uri="{FF2B5EF4-FFF2-40B4-BE49-F238E27FC236}">
                  <a16:creationId xmlns:a16="http://schemas.microsoft.com/office/drawing/2014/main" id="{27D27CDC-ACA8-A9CB-72C7-388DA96A0702}"/>
                </a:ext>
              </a:extLst>
            </p:cNvPr>
            <p:cNvSpPr txBox="1"/>
            <p:nvPr/>
          </p:nvSpPr>
          <p:spPr>
            <a:xfrm>
              <a:off x="638612" y="1462681"/>
              <a:ext cx="541042" cy="474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Joan"/>
                  <a:ea typeface="Verdana" panose="020B0604030504040204" pitchFamily="34" charset="0"/>
                  <a:cs typeface="+mn-cs"/>
                </a:rPr>
                <a:t>5</a:t>
              </a:r>
            </a:p>
          </p:txBody>
        </p:sp>
      </p:grpSp>
      <p:cxnSp>
        <p:nvCxnSpPr>
          <p:cNvPr id="93" name="Straight Connector 92">
            <a:extLst>
              <a:ext uri="{FF2B5EF4-FFF2-40B4-BE49-F238E27FC236}">
                <a16:creationId xmlns:a16="http://schemas.microsoft.com/office/drawing/2014/main" id="{07E3BF14-AA26-A216-896C-07E09BB0F709}"/>
              </a:ext>
            </a:extLst>
          </p:cNvPr>
          <p:cNvCxnSpPr>
            <a:cxnSpLocks/>
          </p:cNvCxnSpPr>
          <p:nvPr/>
        </p:nvCxnSpPr>
        <p:spPr>
          <a:xfrm>
            <a:off x="9367284" y="1607591"/>
            <a:ext cx="2209122" cy="3585"/>
          </a:xfrm>
          <a:prstGeom prst="line">
            <a:avLst/>
          </a:prstGeom>
          <a:ln w="28575">
            <a:solidFill>
              <a:srgbClr val="00618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4BA9B1B-6B19-C1CE-D67A-22CF25677495}"/>
              </a:ext>
            </a:extLst>
          </p:cNvPr>
          <p:cNvSpPr txBox="1"/>
          <p:nvPr/>
        </p:nvSpPr>
        <p:spPr>
          <a:xfrm>
            <a:off x="466859" y="1449571"/>
            <a:ext cx="11363633" cy="307777"/>
          </a:xfrm>
          <a:prstGeom prst="rect">
            <a:avLst/>
          </a:prstGeom>
          <a:noFill/>
        </p:spPr>
        <p:txBody>
          <a:bodyPr wrap="square">
            <a:spAutoFit/>
          </a:bodyPr>
          <a:lstStyle/>
          <a:p>
            <a:pPr marL="0" marR="0" lvl="1" indent="0" algn="l" defTabSz="1219170" rtl="0" eaLnBrk="1" fontAlgn="auto" latinLnBrk="0" hangingPunct="1">
              <a:lnSpc>
                <a:spcPct val="100000"/>
              </a:lnSpc>
              <a:spcBef>
                <a:spcPts val="0"/>
              </a:spcBef>
              <a:spcAft>
                <a:spcPts val="1200"/>
              </a:spcAft>
              <a:buClrTx/>
              <a:buSzTx/>
              <a:buFontTx/>
              <a:buNone/>
              <a:tabLst/>
              <a:defRPr/>
            </a:pPr>
            <a:r>
              <a:rPr lang="en-US" sz="1400" b="1">
                <a:solidFill>
                  <a:srgbClr val="006181"/>
                </a:solidFill>
                <a:latin typeface="Ubuntu"/>
                <a:ea typeface="Verdana" panose="020B0604030504040204" pitchFamily="34" charset="0"/>
              </a:rPr>
              <a:t>CACs</a:t>
            </a:r>
            <a:r>
              <a:rPr kumimoji="0" lang="en-US" sz="1400" b="1" i="0" u="none" strike="noStrike" kern="1200" cap="none" spc="0" normalizeH="0" baseline="0" noProof="0">
                <a:ln>
                  <a:noFill/>
                </a:ln>
                <a:solidFill>
                  <a:srgbClr val="006181"/>
                </a:solidFill>
                <a:effectLst/>
                <a:uLnTx/>
                <a:uFillTx/>
                <a:latin typeface="Ubuntu"/>
                <a:ea typeface="Verdana" panose="020B0604030504040204" pitchFamily="34" charset="0"/>
                <a:cs typeface="+mn-cs"/>
              </a:rPr>
              <a:t> must complete the Georgia Access certification training and pass the accompanying assessment:</a:t>
            </a:r>
          </a:p>
        </p:txBody>
      </p:sp>
    </p:spTree>
    <p:extLst>
      <p:ext uri="{BB962C8B-B14F-4D97-AF65-F5344CB8AC3E}">
        <p14:creationId xmlns:p14="http://schemas.microsoft.com/office/powerpoint/2010/main" val="336433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FBDECD3D-8CCD-C80D-5428-069E379FD8C8}"/>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Georgia access specialist license requirements</a:t>
            </a:r>
          </a:p>
        </p:txBody>
      </p:sp>
      <p:sp>
        <p:nvSpPr>
          <p:cNvPr id="11" name="Text Placeholder 4">
            <a:extLst>
              <a:ext uri="{FF2B5EF4-FFF2-40B4-BE49-F238E27FC236}">
                <a16:creationId xmlns:a16="http://schemas.microsoft.com/office/drawing/2014/main" id="{8E40AB8A-AA4E-F41B-BE87-A9939D0EB9D4}"/>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2" name="Text Placeholder 1">
            <a:extLst>
              <a:ext uri="{FF2B5EF4-FFF2-40B4-BE49-F238E27FC236}">
                <a16:creationId xmlns:a16="http://schemas.microsoft.com/office/drawing/2014/main" id="{3B8D3929-4906-50ED-1A8A-73702BA7B6F2}"/>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71616">
                    <a:lumMod val="75000"/>
                    <a:lumOff val="25000"/>
                  </a:srgbClr>
                </a:solidFill>
                <a:latin typeface="Ubuntu"/>
              </a:rPr>
              <a:t>CACs are required to complete pre-licensing training and pay the $55 licensing fee to assist consumers starting on 11/1.</a:t>
            </a:r>
            <a:endPar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endParaRPr>
          </a:p>
        </p:txBody>
      </p:sp>
      <p:sp>
        <p:nvSpPr>
          <p:cNvPr id="4" name="Rectangle 3">
            <a:extLst>
              <a:ext uri="{FF2B5EF4-FFF2-40B4-BE49-F238E27FC236}">
                <a16:creationId xmlns:a16="http://schemas.microsoft.com/office/drawing/2014/main" id="{73EB5EE2-9F30-831D-217D-E495AB5884D1}"/>
              </a:ext>
            </a:extLst>
          </p:cNvPr>
          <p:cNvSpPr/>
          <p:nvPr/>
        </p:nvSpPr>
        <p:spPr>
          <a:xfrm>
            <a:off x="398357" y="1427921"/>
            <a:ext cx="11306502" cy="3593038"/>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20040" marR="0" lvl="0" indent="-285750" algn="l" defTabSz="914400" rtl="0" eaLnBrk="1" fontAlgn="auto" latinLnBrk="0" hangingPunct="1">
              <a:lnSpc>
                <a:spcPct val="107000"/>
              </a:lnSpc>
              <a:spcBef>
                <a:spcPts val="0"/>
              </a:spcBef>
              <a:spcAft>
                <a:spcPts val="1200"/>
              </a:spcAft>
              <a:buClr>
                <a:srgbClr val="FFFFFF"/>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71616"/>
              </a:solidFill>
              <a:effectLst/>
              <a:uLnTx/>
              <a:uFillTx/>
              <a:latin typeface="Joan"/>
              <a:ea typeface="Verdana" panose="020B0604030504040204" pitchFamily="34" charset="0"/>
              <a:cs typeface="+mn-cs"/>
            </a:endParaRPr>
          </a:p>
        </p:txBody>
      </p:sp>
      <p:graphicFrame>
        <p:nvGraphicFramePr>
          <p:cNvPr id="5" name="Content Placeholder 6">
            <a:extLst>
              <a:ext uri="{FF2B5EF4-FFF2-40B4-BE49-F238E27FC236}">
                <a16:creationId xmlns:a16="http://schemas.microsoft.com/office/drawing/2014/main" id="{E7C2DEAD-8149-A8A1-BF05-188121042785}"/>
              </a:ext>
            </a:extLst>
          </p:cNvPr>
          <p:cNvGraphicFramePr>
            <a:graphicFrameLocks/>
          </p:cNvGraphicFramePr>
          <p:nvPr>
            <p:extLst>
              <p:ext uri="{D42A27DB-BD31-4B8C-83A1-F6EECF244321}">
                <p14:modId xmlns:p14="http://schemas.microsoft.com/office/powerpoint/2010/main" val="420035821"/>
              </p:ext>
            </p:extLst>
          </p:nvPr>
        </p:nvGraphicFramePr>
        <p:xfrm>
          <a:off x="487141" y="1451500"/>
          <a:ext cx="11217718" cy="4352109"/>
        </p:xfrm>
        <a:graphic>
          <a:graphicData uri="http://schemas.openxmlformats.org/drawingml/2006/table">
            <a:tbl>
              <a:tblPr firstRow="1" bandRow="1"/>
              <a:tblGrid>
                <a:gridCol w="827809">
                  <a:extLst>
                    <a:ext uri="{9D8B030D-6E8A-4147-A177-3AD203B41FA5}">
                      <a16:colId xmlns:a16="http://schemas.microsoft.com/office/drawing/2014/main" val="20000"/>
                    </a:ext>
                  </a:extLst>
                </a:gridCol>
                <a:gridCol w="9606645">
                  <a:extLst>
                    <a:ext uri="{9D8B030D-6E8A-4147-A177-3AD203B41FA5}">
                      <a16:colId xmlns:a16="http://schemas.microsoft.com/office/drawing/2014/main" val="20002"/>
                    </a:ext>
                  </a:extLst>
                </a:gridCol>
                <a:gridCol w="783264">
                  <a:extLst>
                    <a:ext uri="{9D8B030D-6E8A-4147-A177-3AD203B41FA5}">
                      <a16:colId xmlns:a16="http://schemas.microsoft.com/office/drawing/2014/main" val="434360006"/>
                    </a:ext>
                  </a:extLst>
                </a:gridCol>
              </a:tblGrid>
              <a:tr h="368519">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06181"/>
                          </a:solidFill>
                          <a:effectLst/>
                          <a:uLnTx/>
                          <a:uFillTx/>
                          <a:latin typeface="+mn-lt"/>
                          <a:ea typeface="Open Sans" panose="020B0606030504020204" pitchFamily="34" charset="0"/>
                          <a:cs typeface="Open Sans" panose="020B0606030504020204" pitchFamily="34" charset="0"/>
                        </a:rPr>
                        <a:t>Complete the below steps to apply for a Georgia Access Specialist License</a:t>
                      </a:r>
                    </a:p>
                  </a:txBody>
                  <a:tcPr marL="91320" marR="91320" marT="90000" marB="90000" anchor="ctr">
                    <a:lnL w="12700" cmpd="sng">
                      <a:noFill/>
                    </a:lnL>
                    <a:lnR w="12700" cmpd="sng">
                      <a:noFill/>
                    </a:lnR>
                    <a:lnT w="12700" cap="flat" cmpd="sng" algn="ctr">
                      <a:no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006181"/>
                          </a:solidFill>
                          <a:effectLst/>
                          <a:uLnTx/>
                          <a:uFillTx/>
                          <a:latin typeface="+mn-lt"/>
                          <a:ea typeface="Open Sans" panose="020B0606030504020204" pitchFamily="34" charset="0"/>
                          <a:cs typeface="Open Sans" panose="020B0606030504020204" pitchFamily="34" charset="0"/>
                        </a:rPr>
                        <a:t>State of Georgia Navigator License Application Process</a:t>
                      </a:r>
                    </a:p>
                  </a:txBody>
                  <a:tcPr marL="91320" marR="91320" marT="90000" marB="90000" anchor="ctr">
                    <a:lnL w="12700" cmpd="sng">
                      <a:noFill/>
                    </a:lnL>
                    <a:lnR w="12700" cmpd="sng">
                      <a:noFill/>
                    </a:lnR>
                    <a:lnT w="12700" cap="flat" cmpd="sng" algn="ctr">
                      <a:no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spcAft>
                          <a:spcPts val="0"/>
                        </a:spcAft>
                      </a:pPr>
                      <a:endParaRPr lang="en-GB" sz="1100" b="1" spc="3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noFill/>
                      <a:prstDash val="solid"/>
                      <a:round/>
                      <a:headEnd type="none" w="med" len="med"/>
                      <a:tailEnd type="none" w="med" len="med"/>
                    </a:lnT>
                    <a:lnB w="190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23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9050" cap="flat" cmpd="sng" algn="ctr">
                      <a:solidFill>
                        <a:sysClr val="window" lastClr="FFFFFF">
                          <a:lumMod val="85000"/>
                        </a:sysClr>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Visit </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hlinkClick r:id="rId3"/>
                        </a:rPr>
                        <a:t>oci.georgia.gov/agents-agency-licensing/navigators-and-</a:t>
                      </a:r>
                      <a:r>
                        <a:rPr kumimoji="0" lang="en-US" sz="1400" b="0" i="0" u="none" strike="noStrike" kern="1200" cap="none" spc="0" normalizeH="0" baseline="0" noProof="0" err="1">
                          <a:ln>
                            <a:noFill/>
                          </a:ln>
                          <a:solidFill>
                            <a:srgbClr val="000000"/>
                          </a:solidFill>
                          <a:effectLst/>
                          <a:uLnTx/>
                          <a:uFillTx/>
                          <a:latin typeface="+mn-lt"/>
                          <a:ea typeface="Open Sans" panose="020B0606030504020204" pitchFamily="34" charset="0"/>
                          <a:cs typeface="Open Sans" panose="020B0606030504020204" pitchFamily="34" charset="0"/>
                          <a:hlinkClick r:id="rId3"/>
                        </a:rPr>
                        <a:t>georgia</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hlinkClick r:id="rId3"/>
                        </a:rPr>
                        <a:t>-access-specialists-</a:t>
                      </a:r>
                      <a:r>
                        <a:rPr kumimoji="0" lang="en-US" sz="1400" b="0" i="0" u="none" strike="noStrike" kern="1200" cap="none" spc="0" normalizeH="0" baseline="0" noProof="0" err="1">
                          <a:ln>
                            <a:noFill/>
                          </a:ln>
                          <a:solidFill>
                            <a:srgbClr val="000000"/>
                          </a:solidFill>
                          <a:effectLst/>
                          <a:uLnTx/>
                          <a:uFillTx/>
                          <a:latin typeface="+mn-lt"/>
                          <a:ea typeface="Open Sans" panose="020B0606030504020204" pitchFamily="34" charset="0"/>
                          <a:cs typeface="Open Sans" panose="020B0606030504020204" pitchFamily="34" charset="0"/>
                          <a:hlinkClick r:id="rId3"/>
                        </a:rPr>
                        <a:t>cacs</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hlinkClick r:id="rId3"/>
                        </a:rPr>
                        <a:t> </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to review the requirements to receive a Georgia Access Specialist license.</a:t>
                      </a:r>
                      <a:endParaRPr lang="en-US" sz="1400" b="0">
                        <a:latin typeface="+mn-lt"/>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9050" cap="flat" cmpd="sng" algn="ctr">
                      <a:solidFill>
                        <a:sysClr val="window" lastClr="FFFFFF">
                          <a:lumMod val="85000"/>
                        </a:sysClr>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spcAft>
                          <a:spcPts val="0"/>
                        </a:spcAft>
                      </a:pPr>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9050" cap="flat" cmpd="sng" algn="ctr">
                      <a:solidFill>
                        <a:sysClr val="window" lastClr="FFFFFF">
                          <a:lumMod val="85000"/>
                        </a:sysClr>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3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Log in to Sircon at </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hlinkClick r:id="rId4"/>
                        </a:rPr>
                        <a:t>www.sircon.com/landingPages/states/georgia/content.jsp </a:t>
                      </a:r>
                      <a:r>
                        <a:rPr kumimoji="0" lang="en-US" sz="1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to apply. Under the current rule, CACs are required to complete pre-licensing training and assessment.</a:t>
                      </a:r>
                      <a:endParaRPr lang="en-US" sz="1400" b="0">
                        <a:latin typeface="+mn-lt"/>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9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Upload the Georgia Access certificate verifying completion of certification. </a:t>
                      </a: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8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Upload the completed and signed Licensure Affiliation Form. The form must be signed by the affiliated CDO to confirm affiliation. </a:t>
                      </a: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75390"/>
                  </a:ext>
                </a:extLst>
              </a:tr>
              <a:tr h="508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Upload the completed and notarized Citizenship Affidavit and legible copy of applicants ID.</a:t>
                      </a: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41703"/>
                  </a:ext>
                </a:extLst>
              </a:tr>
              <a:tr h="508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Submit $55 payment fee.</a:t>
                      </a: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065743"/>
                  </a:ext>
                </a:extLst>
              </a:tr>
              <a:tr h="568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After submitting the application, follow the instructions to register for fingerprinting which is a requirement for a license.</a:t>
                      </a:r>
                    </a:p>
                  </a:txBody>
                  <a:tcPr marL="91320" marR="91320" marT="90000" marB="90000" anchor="ctr">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91320" marR="91320" marT="90000" marB="90000">
                    <a:lnL w="12700" cmpd="sng">
                      <a:noFill/>
                    </a:lnL>
                    <a:lnR w="12700" cmpd="sng">
                      <a:noFill/>
                    </a:lnR>
                    <a:lnT w="12700" cap="flat" cmpd="sng" algn="ctr">
                      <a:solidFill>
                        <a:srgbClr val="D0D0CE"/>
                      </a:solidFill>
                      <a:prstDash val="solid"/>
                      <a:round/>
                      <a:headEnd type="none" w="med" len="med"/>
                      <a:tailEnd type="none" w="med" len="med"/>
                    </a:lnT>
                    <a:lnB w="12700"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407861"/>
                  </a:ext>
                </a:extLst>
              </a:tr>
            </a:tbl>
          </a:graphicData>
        </a:graphic>
      </p:graphicFrame>
      <p:grpSp>
        <p:nvGrpSpPr>
          <p:cNvPr id="6" name="Graphic 5">
            <a:extLst>
              <a:ext uri="{FF2B5EF4-FFF2-40B4-BE49-F238E27FC236}">
                <a16:creationId xmlns:a16="http://schemas.microsoft.com/office/drawing/2014/main" id="{43EA81CA-13CD-0B84-A97D-A728EE23AB64}"/>
              </a:ext>
            </a:extLst>
          </p:cNvPr>
          <p:cNvGrpSpPr/>
          <p:nvPr/>
        </p:nvGrpSpPr>
        <p:grpSpPr>
          <a:xfrm>
            <a:off x="727519" y="2008549"/>
            <a:ext cx="361674" cy="361971"/>
            <a:chOff x="9887788" y="918817"/>
            <a:chExt cx="361674" cy="361971"/>
          </a:xfrm>
          <a:solidFill>
            <a:srgbClr val="00B06F"/>
          </a:solidFill>
        </p:grpSpPr>
        <p:sp>
          <p:nvSpPr>
            <p:cNvPr id="7" name="Graphic 5">
              <a:extLst>
                <a:ext uri="{FF2B5EF4-FFF2-40B4-BE49-F238E27FC236}">
                  <a16:creationId xmlns:a16="http://schemas.microsoft.com/office/drawing/2014/main" id="{7E579439-5BF8-D5D6-5CE3-1F144E2054DF}"/>
                </a:ext>
              </a:extLst>
            </p:cNvPr>
            <p:cNvSpPr/>
            <p:nvPr/>
          </p:nvSpPr>
          <p:spPr>
            <a:xfrm>
              <a:off x="9887788" y="918817"/>
              <a:ext cx="361674" cy="361971"/>
            </a:xfrm>
            <a:custGeom>
              <a:avLst/>
              <a:gdLst>
                <a:gd name="connsiteX0" fmla="*/ 180835 w 361674"/>
                <a:gd name="connsiteY0" fmla="*/ 0 h 361971"/>
                <a:gd name="connsiteX1" fmla="*/ 0 w 361674"/>
                <a:gd name="connsiteY1" fmla="*/ 180667 h 361971"/>
                <a:gd name="connsiteX2" fmla="*/ 180835 w 361674"/>
                <a:gd name="connsiteY2" fmla="*/ 361972 h 361971"/>
                <a:gd name="connsiteX3" fmla="*/ 361670 w 361674"/>
                <a:gd name="connsiteY3" fmla="*/ 181305 h 361971"/>
                <a:gd name="connsiteX4" fmla="*/ 361670 w 361674"/>
                <a:gd name="connsiteY4" fmla="*/ 181305 h 361971"/>
                <a:gd name="connsiteX5" fmla="*/ 180835 w 361674"/>
                <a:gd name="connsiteY5" fmla="*/ 0 h 361971"/>
                <a:gd name="connsiteX6" fmla="*/ 180835 w 361674"/>
                <a:gd name="connsiteY6" fmla="*/ 0 h 361971"/>
                <a:gd name="connsiteX7" fmla="*/ 180835 w 361674"/>
                <a:gd name="connsiteY7" fmla="*/ 349204 h 361971"/>
                <a:gd name="connsiteX8" fmla="*/ 12780 w 361674"/>
                <a:gd name="connsiteY8" fmla="*/ 181305 h 361971"/>
                <a:gd name="connsiteX9" fmla="*/ 180835 w 361674"/>
                <a:gd name="connsiteY9" fmla="*/ 12768 h 361971"/>
                <a:gd name="connsiteX10" fmla="*/ 348890 w 361674"/>
                <a:gd name="connsiteY10" fmla="*/ 180667 h 361971"/>
                <a:gd name="connsiteX11" fmla="*/ 348890 w 361674"/>
                <a:gd name="connsiteY11" fmla="*/ 180667 h 361971"/>
                <a:gd name="connsiteX12" fmla="*/ 180835 w 361674"/>
                <a:gd name="connsiteY12" fmla="*/ 349204 h 361971"/>
                <a:gd name="connsiteX13" fmla="*/ 180835 w 361674"/>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4" h="361971">
                  <a:moveTo>
                    <a:pt x="180835" y="0"/>
                  </a:moveTo>
                  <a:cubicBezTo>
                    <a:pt x="80513" y="0"/>
                    <a:pt x="0" y="81077"/>
                    <a:pt x="0" y="180667"/>
                  </a:cubicBezTo>
                  <a:cubicBezTo>
                    <a:pt x="0" y="280895"/>
                    <a:pt x="81152" y="361972"/>
                    <a:pt x="180835" y="361972"/>
                  </a:cubicBezTo>
                  <a:cubicBezTo>
                    <a:pt x="281157" y="361972"/>
                    <a:pt x="361670" y="280895"/>
                    <a:pt x="361670" y="181305"/>
                  </a:cubicBezTo>
                  <a:lnTo>
                    <a:pt x="361670" y="181305"/>
                  </a:lnTo>
                  <a:cubicBezTo>
                    <a:pt x="362309" y="81077"/>
                    <a:pt x="281157" y="0"/>
                    <a:pt x="180835" y="0"/>
                  </a:cubicBezTo>
                  <a:cubicBezTo>
                    <a:pt x="180835" y="0"/>
                    <a:pt x="180835" y="0"/>
                    <a:pt x="180835" y="0"/>
                  </a:cubicBezTo>
                  <a:close/>
                  <a:moveTo>
                    <a:pt x="180835" y="349204"/>
                  </a:moveTo>
                  <a:cubicBezTo>
                    <a:pt x="87542" y="349204"/>
                    <a:pt x="12780" y="273873"/>
                    <a:pt x="12780" y="181305"/>
                  </a:cubicBezTo>
                  <a:cubicBezTo>
                    <a:pt x="12780" y="88737"/>
                    <a:pt x="88181" y="12768"/>
                    <a:pt x="180835" y="12768"/>
                  </a:cubicBezTo>
                  <a:cubicBezTo>
                    <a:pt x="274128" y="12768"/>
                    <a:pt x="348890" y="88099"/>
                    <a:pt x="348890" y="180667"/>
                  </a:cubicBezTo>
                  <a:cubicBezTo>
                    <a:pt x="348890" y="180667"/>
                    <a:pt x="348890" y="180667"/>
                    <a:pt x="348890" y="180667"/>
                  </a:cubicBezTo>
                  <a:cubicBezTo>
                    <a:pt x="349529" y="273873"/>
                    <a:pt x="274128" y="349204"/>
                    <a:pt x="180835" y="349204"/>
                  </a:cubicBezTo>
                  <a:lnTo>
                    <a:pt x="180835" y="349204"/>
                  </a:ln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8" name="Graphic 5">
              <a:extLst>
                <a:ext uri="{FF2B5EF4-FFF2-40B4-BE49-F238E27FC236}">
                  <a16:creationId xmlns:a16="http://schemas.microsoft.com/office/drawing/2014/main" id="{FC567B1D-32A9-F584-0CF5-713652824395}"/>
                </a:ext>
              </a:extLst>
            </p:cNvPr>
            <p:cNvSpPr/>
            <p:nvPr/>
          </p:nvSpPr>
          <p:spPr>
            <a:xfrm>
              <a:off x="9959994" y="1020961"/>
              <a:ext cx="217737" cy="157684"/>
            </a:xfrm>
            <a:custGeom>
              <a:avLst/>
              <a:gdLst>
                <a:gd name="connsiteX0" fmla="*/ 217258 w 217737"/>
                <a:gd name="connsiteY0" fmla="*/ 62563 h 157684"/>
                <a:gd name="connsiteX1" fmla="*/ 215980 w 217737"/>
                <a:gd name="connsiteY1" fmla="*/ 60648 h 157684"/>
                <a:gd name="connsiteX2" fmla="*/ 157193 w 217737"/>
                <a:gd name="connsiteY2" fmla="*/ 1915 h 157684"/>
                <a:gd name="connsiteX3" fmla="*/ 148247 w 217737"/>
                <a:gd name="connsiteY3" fmla="*/ 1915 h 157684"/>
                <a:gd name="connsiteX4" fmla="*/ 148247 w 217737"/>
                <a:gd name="connsiteY4" fmla="*/ 1915 h 157684"/>
                <a:gd name="connsiteX5" fmla="*/ 148247 w 217737"/>
                <a:gd name="connsiteY5" fmla="*/ 10853 h 157684"/>
                <a:gd name="connsiteX6" fmla="*/ 196172 w 217737"/>
                <a:gd name="connsiteY6" fmla="*/ 58733 h 157684"/>
                <a:gd name="connsiteX7" fmla="*/ 6390 w 217737"/>
                <a:gd name="connsiteY7" fmla="*/ 58733 h 157684"/>
                <a:gd name="connsiteX8" fmla="*/ 0 w 217737"/>
                <a:gd name="connsiteY8" fmla="*/ 65117 h 157684"/>
                <a:gd name="connsiteX9" fmla="*/ 0 w 217737"/>
                <a:gd name="connsiteY9" fmla="*/ 151300 h 157684"/>
                <a:gd name="connsiteX10" fmla="*/ 6390 w 217737"/>
                <a:gd name="connsiteY10" fmla="*/ 157684 h 157684"/>
                <a:gd name="connsiteX11" fmla="*/ 12780 w 217737"/>
                <a:gd name="connsiteY11" fmla="*/ 151300 h 157684"/>
                <a:gd name="connsiteX12" fmla="*/ 12780 w 217737"/>
                <a:gd name="connsiteY12" fmla="*/ 71501 h 157684"/>
                <a:gd name="connsiteX13" fmla="*/ 196172 w 217737"/>
                <a:gd name="connsiteY13" fmla="*/ 71501 h 157684"/>
                <a:gd name="connsiteX14" fmla="*/ 148247 w 217737"/>
                <a:gd name="connsiteY14" fmla="*/ 119380 h 157684"/>
                <a:gd name="connsiteX15" fmla="*/ 148247 w 217737"/>
                <a:gd name="connsiteY15" fmla="*/ 128318 h 157684"/>
                <a:gd name="connsiteX16" fmla="*/ 152720 w 217737"/>
                <a:gd name="connsiteY16" fmla="*/ 130233 h 157684"/>
                <a:gd name="connsiteX17" fmla="*/ 157193 w 217737"/>
                <a:gd name="connsiteY17" fmla="*/ 128318 h 157684"/>
                <a:gd name="connsiteX18" fmla="*/ 215980 w 217737"/>
                <a:gd name="connsiteY18" fmla="*/ 69585 h 157684"/>
                <a:gd name="connsiteX19" fmla="*/ 217258 w 217737"/>
                <a:gd name="connsiteY19" fmla="*/ 67670 h 157684"/>
                <a:gd name="connsiteX20" fmla="*/ 217258 w 217737"/>
                <a:gd name="connsiteY20" fmla="*/ 62563 h 15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737" h="157684">
                  <a:moveTo>
                    <a:pt x="217258" y="62563"/>
                  </a:moveTo>
                  <a:cubicBezTo>
                    <a:pt x="217258" y="61925"/>
                    <a:pt x="216619" y="61286"/>
                    <a:pt x="215980" y="60648"/>
                  </a:cubicBezTo>
                  <a:lnTo>
                    <a:pt x="157193" y="1915"/>
                  </a:lnTo>
                  <a:cubicBezTo>
                    <a:pt x="154637" y="-638"/>
                    <a:pt x="150803" y="-638"/>
                    <a:pt x="148247" y="1915"/>
                  </a:cubicBezTo>
                  <a:cubicBezTo>
                    <a:pt x="148247" y="1915"/>
                    <a:pt x="148247" y="1915"/>
                    <a:pt x="148247" y="1915"/>
                  </a:cubicBezTo>
                  <a:cubicBezTo>
                    <a:pt x="145691" y="4469"/>
                    <a:pt x="145691" y="8299"/>
                    <a:pt x="148247" y="10853"/>
                  </a:cubicBezTo>
                  <a:lnTo>
                    <a:pt x="196172" y="58733"/>
                  </a:lnTo>
                  <a:lnTo>
                    <a:pt x="6390" y="58733"/>
                  </a:lnTo>
                  <a:cubicBezTo>
                    <a:pt x="2556" y="58733"/>
                    <a:pt x="0" y="61286"/>
                    <a:pt x="0" y="65117"/>
                  </a:cubicBezTo>
                  <a:lnTo>
                    <a:pt x="0" y="151300"/>
                  </a:lnTo>
                  <a:cubicBezTo>
                    <a:pt x="0" y="155131"/>
                    <a:pt x="2556" y="157684"/>
                    <a:pt x="6390" y="157684"/>
                  </a:cubicBezTo>
                  <a:cubicBezTo>
                    <a:pt x="10225" y="157684"/>
                    <a:pt x="12780" y="155131"/>
                    <a:pt x="12780" y="151300"/>
                  </a:cubicBezTo>
                  <a:lnTo>
                    <a:pt x="12780" y="71501"/>
                  </a:lnTo>
                  <a:lnTo>
                    <a:pt x="196172" y="71501"/>
                  </a:lnTo>
                  <a:lnTo>
                    <a:pt x="148247" y="119380"/>
                  </a:lnTo>
                  <a:cubicBezTo>
                    <a:pt x="145691" y="121934"/>
                    <a:pt x="145691" y="125764"/>
                    <a:pt x="148247" y="128318"/>
                  </a:cubicBezTo>
                  <a:cubicBezTo>
                    <a:pt x="149525" y="129595"/>
                    <a:pt x="150803" y="130233"/>
                    <a:pt x="152720" y="130233"/>
                  </a:cubicBezTo>
                  <a:cubicBezTo>
                    <a:pt x="154637" y="130233"/>
                    <a:pt x="155915" y="129595"/>
                    <a:pt x="157193" y="128318"/>
                  </a:cubicBezTo>
                  <a:lnTo>
                    <a:pt x="215980" y="69585"/>
                  </a:lnTo>
                  <a:cubicBezTo>
                    <a:pt x="216619" y="68947"/>
                    <a:pt x="217258" y="68309"/>
                    <a:pt x="217258" y="67670"/>
                  </a:cubicBezTo>
                  <a:cubicBezTo>
                    <a:pt x="217897" y="65755"/>
                    <a:pt x="217897" y="63840"/>
                    <a:pt x="217258" y="62563"/>
                  </a:cubicBezTo>
                  <a:close/>
                </a:path>
              </a:pathLst>
            </a:custGeom>
            <a:grpFill/>
            <a:ln w="6390" cap="flat">
              <a:noFill/>
              <a:prstDash val="solid"/>
              <a:miter/>
            </a:ln>
          </p:spPr>
          <p:txBody>
            <a:bodyPr rtlCol="0" anchor="ctr"/>
            <a:lstStyle/>
            <a:p>
              <a:endParaRPr lang="en-US">
                <a:solidFill>
                  <a:prstClr val="black"/>
                </a:solidFill>
                <a:latin typeface="Calibri"/>
              </a:endParaRPr>
            </a:p>
          </p:txBody>
        </p:sp>
      </p:grpSp>
      <p:grpSp>
        <p:nvGrpSpPr>
          <p:cNvPr id="9" name="Graphic 4">
            <a:extLst>
              <a:ext uri="{FF2B5EF4-FFF2-40B4-BE49-F238E27FC236}">
                <a16:creationId xmlns:a16="http://schemas.microsoft.com/office/drawing/2014/main" id="{44D64B12-87C7-C799-6904-E1050224F99C}"/>
              </a:ext>
            </a:extLst>
          </p:cNvPr>
          <p:cNvGrpSpPr/>
          <p:nvPr/>
        </p:nvGrpSpPr>
        <p:grpSpPr>
          <a:xfrm>
            <a:off x="727519" y="2648183"/>
            <a:ext cx="361670" cy="361971"/>
            <a:chOff x="467743" y="4793256"/>
            <a:chExt cx="361670" cy="361971"/>
          </a:xfrm>
          <a:solidFill>
            <a:srgbClr val="00B06F"/>
          </a:solidFill>
        </p:grpSpPr>
        <p:sp>
          <p:nvSpPr>
            <p:cNvPr id="13" name="Graphic 4">
              <a:extLst>
                <a:ext uri="{FF2B5EF4-FFF2-40B4-BE49-F238E27FC236}">
                  <a16:creationId xmlns:a16="http://schemas.microsoft.com/office/drawing/2014/main" id="{1320D79F-9B26-D117-C9CC-6B0A74C39183}"/>
                </a:ext>
              </a:extLst>
            </p:cNvPr>
            <p:cNvSpPr/>
            <p:nvPr/>
          </p:nvSpPr>
          <p:spPr>
            <a:xfrm>
              <a:off x="467743" y="4793256"/>
              <a:ext cx="361670" cy="361971"/>
            </a:xfrm>
            <a:custGeom>
              <a:avLst/>
              <a:gdLst>
                <a:gd name="connsiteX0" fmla="*/ 180835 w 361670"/>
                <a:gd name="connsiteY0" fmla="*/ 0 h 361971"/>
                <a:gd name="connsiteX1" fmla="*/ 0 w 361670"/>
                <a:gd name="connsiteY1" fmla="*/ 180667 h 361971"/>
                <a:gd name="connsiteX2" fmla="*/ 180835 w 361670"/>
                <a:gd name="connsiteY2" fmla="*/ 361972 h 361971"/>
                <a:gd name="connsiteX3" fmla="*/ 361670 w 361670"/>
                <a:gd name="connsiteY3" fmla="*/ 180667 h 361971"/>
                <a:gd name="connsiteX4" fmla="*/ 361670 w 361670"/>
                <a:gd name="connsiteY4" fmla="*/ 180667 h 361971"/>
                <a:gd name="connsiteX5" fmla="*/ 180835 w 361670"/>
                <a:gd name="connsiteY5" fmla="*/ 0 h 361971"/>
                <a:gd name="connsiteX6" fmla="*/ 180835 w 361670"/>
                <a:gd name="connsiteY6" fmla="*/ 0 h 361971"/>
                <a:gd name="connsiteX7" fmla="*/ 180835 w 361670"/>
                <a:gd name="connsiteY7" fmla="*/ 348565 h 361971"/>
                <a:gd name="connsiteX8" fmla="*/ 12780 w 361670"/>
                <a:gd name="connsiteY8" fmla="*/ 180667 h 361971"/>
                <a:gd name="connsiteX9" fmla="*/ 180835 w 361670"/>
                <a:gd name="connsiteY9" fmla="*/ 12129 h 361971"/>
                <a:gd name="connsiteX10" fmla="*/ 348891 w 361670"/>
                <a:gd name="connsiteY10" fmla="*/ 180667 h 361971"/>
                <a:gd name="connsiteX11" fmla="*/ 348891 w 361670"/>
                <a:gd name="connsiteY11" fmla="*/ 180667 h 361971"/>
                <a:gd name="connsiteX12" fmla="*/ 180835 w 361670"/>
                <a:gd name="connsiteY12"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670" h="361971">
                  <a:moveTo>
                    <a:pt x="180835" y="0"/>
                  </a:moveTo>
                  <a:cubicBezTo>
                    <a:pt x="80513" y="0"/>
                    <a:pt x="0" y="81077"/>
                    <a:pt x="0" y="180667"/>
                  </a:cubicBezTo>
                  <a:cubicBezTo>
                    <a:pt x="0" y="280895"/>
                    <a:pt x="81152" y="361972"/>
                    <a:pt x="180835" y="361972"/>
                  </a:cubicBezTo>
                  <a:cubicBezTo>
                    <a:pt x="280518" y="361972"/>
                    <a:pt x="361670" y="280895"/>
                    <a:pt x="361670" y="180667"/>
                  </a:cubicBezTo>
                  <a:cubicBezTo>
                    <a:pt x="361670" y="180667"/>
                    <a:pt x="361670" y="180667"/>
                    <a:pt x="361670" y="180667"/>
                  </a:cubicBezTo>
                  <a:cubicBezTo>
                    <a:pt x="361670" y="80438"/>
                    <a:pt x="281157" y="0"/>
                    <a:pt x="180835" y="0"/>
                  </a:cubicBezTo>
                  <a:cubicBezTo>
                    <a:pt x="180835" y="0"/>
                    <a:pt x="180835" y="0"/>
                    <a:pt x="180835" y="0"/>
                  </a:cubicBezTo>
                  <a:close/>
                  <a:moveTo>
                    <a:pt x="180835" y="348565"/>
                  </a:moveTo>
                  <a:cubicBezTo>
                    <a:pt x="87542" y="348565"/>
                    <a:pt x="12780" y="273234"/>
                    <a:pt x="12780" y="180667"/>
                  </a:cubicBezTo>
                  <a:cubicBezTo>
                    <a:pt x="12780" y="87461"/>
                    <a:pt x="88181" y="12129"/>
                    <a:pt x="180835" y="12129"/>
                  </a:cubicBezTo>
                  <a:cubicBezTo>
                    <a:pt x="273489" y="12129"/>
                    <a:pt x="348891" y="87461"/>
                    <a:pt x="348891" y="180667"/>
                  </a:cubicBezTo>
                  <a:lnTo>
                    <a:pt x="348891" y="180667"/>
                  </a:lnTo>
                  <a:cubicBezTo>
                    <a:pt x="348891" y="273234"/>
                    <a:pt x="273489" y="348565"/>
                    <a:pt x="180835" y="348565"/>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4" name="Graphic 4">
              <a:extLst>
                <a:ext uri="{FF2B5EF4-FFF2-40B4-BE49-F238E27FC236}">
                  <a16:creationId xmlns:a16="http://schemas.microsoft.com/office/drawing/2014/main" id="{399B4433-5A03-6768-98B2-1935723653A2}"/>
                </a:ext>
              </a:extLst>
            </p:cNvPr>
            <p:cNvSpPr/>
            <p:nvPr/>
          </p:nvSpPr>
          <p:spPr>
            <a:xfrm>
              <a:off x="642188" y="4858373"/>
              <a:ext cx="12779" cy="67670"/>
            </a:xfrm>
            <a:custGeom>
              <a:avLst/>
              <a:gdLst>
                <a:gd name="connsiteX0" fmla="*/ 6390 w 12779"/>
                <a:gd name="connsiteY0" fmla="*/ 0 h 67670"/>
                <a:gd name="connsiteX1" fmla="*/ 0 w 12779"/>
                <a:gd name="connsiteY1" fmla="*/ 6384 h 67670"/>
                <a:gd name="connsiteX2" fmla="*/ 0 w 12779"/>
                <a:gd name="connsiteY2" fmla="*/ 61286 h 67670"/>
                <a:gd name="connsiteX3" fmla="*/ 6390 w 12779"/>
                <a:gd name="connsiteY3" fmla="*/ 67670 h 67670"/>
                <a:gd name="connsiteX4" fmla="*/ 12780 w 12779"/>
                <a:gd name="connsiteY4" fmla="*/ 61286 h 67670"/>
                <a:gd name="connsiteX5" fmla="*/ 12780 w 12779"/>
                <a:gd name="connsiteY5" fmla="*/ 6384 h 67670"/>
                <a:gd name="connsiteX6" fmla="*/ 6390 w 12779"/>
                <a:gd name="connsiteY6" fmla="*/ 0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7670">
                  <a:moveTo>
                    <a:pt x="6390" y="0"/>
                  </a:moveTo>
                  <a:cubicBezTo>
                    <a:pt x="2556" y="0"/>
                    <a:pt x="0" y="2553"/>
                    <a:pt x="0" y="6384"/>
                  </a:cubicBezTo>
                  <a:lnTo>
                    <a:pt x="0" y="61286"/>
                  </a:lnTo>
                  <a:cubicBezTo>
                    <a:pt x="0" y="65116"/>
                    <a:pt x="2556" y="67670"/>
                    <a:pt x="6390" y="67670"/>
                  </a:cubicBezTo>
                  <a:cubicBezTo>
                    <a:pt x="10224" y="67670"/>
                    <a:pt x="12780" y="65116"/>
                    <a:pt x="12780" y="61286"/>
                  </a:cubicBezTo>
                  <a:lnTo>
                    <a:pt x="12780" y="6384"/>
                  </a:lnTo>
                  <a:cubicBezTo>
                    <a:pt x="12780" y="2553"/>
                    <a:pt x="9585" y="0"/>
                    <a:pt x="6390" y="0"/>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5" name="Graphic 4">
              <a:extLst>
                <a:ext uri="{FF2B5EF4-FFF2-40B4-BE49-F238E27FC236}">
                  <a16:creationId xmlns:a16="http://schemas.microsoft.com/office/drawing/2014/main" id="{F7CC6BBA-6485-CB71-B1C0-8E89B94F8E2F}"/>
                </a:ext>
              </a:extLst>
            </p:cNvPr>
            <p:cNvSpPr/>
            <p:nvPr/>
          </p:nvSpPr>
          <p:spPr>
            <a:xfrm>
              <a:off x="681167" y="4890133"/>
              <a:ext cx="51468" cy="51231"/>
            </a:xfrm>
            <a:custGeom>
              <a:avLst/>
              <a:gdLst>
                <a:gd name="connsiteX0" fmla="*/ 6390 w 51468"/>
                <a:gd name="connsiteY0" fmla="*/ 51232 h 51231"/>
                <a:gd name="connsiteX1" fmla="*/ 10863 w 51468"/>
                <a:gd name="connsiteY1" fmla="*/ 49316 h 51231"/>
                <a:gd name="connsiteX2" fmla="*/ 49842 w 51468"/>
                <a:gd name="connsiteY2" fmla="*/ 10374 h 51231"/>
                <a:gd name="connsiteX3" fmla="*/ 49203 w 51468"/>
                <a:gd name="connsiteY3" fmla="*/ 1436 h 51231"/>
                <a:gd name="connsiteX4" fmla="*/ 40896 w 51468"/>
                <a:gd name="connsiteY4" fmla="*/ 1436 h 51231"/>
                <a:gd name="connsiteX5" fmla="*/ 1917 w 51468"/>
                <a:gd name="connsiteY5" fmla="*/ 40379 h 51231"/>
                <a:gd name="connsiteX6" fmla="*/ 1917 w 51468"/>
                <a:gd name="connsiteY6" fmla="*/ 49316 h 51231"/>
                <a:gd name="connsiteX7" fmla="*/ 1917 w 51468"/>
                <a:gd name="connsiteY7" fmla="*/ 49316 h 51231"/>
                <a:gd name="connsiteX8" fmla="*/ 6390 w 51468"/>
                <a:gd name="connsiteY8" fmla="*/ 51232 h 5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68" h="51231">
                  <a:moveTo>
                    <a:pt x="6390" y="51232"/>
                  </a:moveTo>
                  <a:cubicBezTo>
                    <a:pt x="8307" y="51232"/>
                    <a:pt x="9585" y="50593"/>
                    <a:pt x="10863" y="49316"/>
                  </a:cubicBezTo>
                  <a:lnTo>
                    <a:pt x="49842" y="10374"/>
                  </a:lnTo>
                  <a:cubicBezTo>
                    <a:pt x="52398" y="7820"/>
                    <a:pt x="51758" y="3352"/>
                    <a:pt x="49203" y="1436"/>
                  </a:cubicBezTo>
                  <a:cubicBezTo>
                    <a:pt x="46647" y="-479"/>
                    <a:pt x="43452" y="-479"/>
                    <a:pt x="40896" y="1436"/>
                  </a:cubicBezTo>
                  <a:lnTo>
                    <a:pt x="1917" y="40379"/>
                  </a:lnTo>
                  <a:cubicBezTo>
                    <a:pt x="-639" y="42932"/>
                    <a:pt x="-639" y="46763"/>
                    <a:pt x="1917" y="49316"/>
                  </a:cubicBezTo>
                  <a:cubicBezTo>
                    <a:pt x="1917" y="49316"/>
                    <a:pt x="1917" y="49316"/>
                    <a:pt x="1917" y="49316"/>
                  </a:cubicBezTo>
                  <a:cubicBezTo>
                    <a:pt x="3195" y="50593"/>
                    <a:pt x="4473" y="51232"/>
                    <a:pt x="6390" y="51232"/>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6" name="Graphic 4">
              <a:extLst>
                <a:ext uri="{FF2B5EF4-FFF2-40B4-BE49-F238E27FC236}">
                  <a16:creationId xmlns:a16="http://schemas.microsoft.com/office/drawing/2014/main" id="{46DADF3B-973A-CFE1-24F2-0D571A905FA0}"/>
                </a:ext>
              </a:extLst>
            </p:cNvPr>
            <p:cNvSpPr/>
            <p:nvPr/>
          </p:nvSpPr>
          <p:spPr>
            <a:xfrm>
              <a:off x="696503" y="4967539"/>
              <a:ext cx="67733" cy="12767"/>
            </a:xfrm>
            <a:custGeom>
              <a:avLst/>
              <a:gdLst>
                <a:gd name="connsiteX0" fmla="*/ 61343 w 67733"/>
                <a:gd name="connsiteY0" fmla="*/ 0 h 12767"/>
                <a:gd name="connsiteX1" fmla="*/ 6390 w 67733"/>
                <a:gd name="connsiteY1" fmla="*/ 0 h 12767"/>
                <a:gd name="connsiteX2" fmla="*/ 0 w 67733"/>
                <a:gd name="connsiteY2" fmla="*/ 6384 h 12767"/>
                <a:gd name="connsiteX3" fmla="*/ 6390 w 67733"/>
                <a:gd name="connsiteY3" fmla="*/ 12768 h 12767"/>
                <a:gd name="connsiteX4" fmla="*/ 61343 w 67733"/>
                <a:gd name="connsiteY4" fmla="*/ 12768 h 12767"/>
                <a:gd name="connsiteX5" fmla="*/ 67733 w 67733"/>
                <a:gd name="connsiteY5" fmla="*/ 6384 h 12767"/>
                <a:gd name="connsiteX6" fmla="*/ 61343 w 67733"/>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33" h="12767">
                  <a:moveTo>
                    <a:pt x="61343" y="0"/>
                  </a:moveTo>
                  <a:lnTo>
                    <a:pt x="6390" y="0"/>
                  </a:lnTo>
                  <a:cubicBezTo>
                    <a:pt x="2556" y="0"/>
                    <a:pt x="0" y="2554"/>
                    <a:pt x="0" y="6384"/>
                  </a:cubicBezTo>
                  <a:cubicBezTo>
                    <a:pt x="0" y="10214"/>
                    <a:pt x="2556" y="12768"/>
                    <a:pt x="6390" y="12768"/>
                  </a:cubicBezTo>
                  <a:lnTo>
                    <a:pt x="61343" y="12768"/>
                  </a:lnTo>
                  <a:cubicBezTo>
                    <a:pt x="65177" y="12768"/>
                    <a:pt x="67733" y="10214"/>
                    <a:pt x="67733" y="6384"/>
                  </a:cubicBezTo>
                  <a:cubicBezTo>
                    <a:pt x="67733" y="2554"/>
                    <a:pt x="65177" y="0"/>
                    <a:pt x="61343" y="0"/>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7" name="Graphic 4">
              <a:extLst>
                <a:ext uri="{FF2B5EF4-FFF2-40B4-BE49-F238E27FC236}">
                  <a16:creationId xmlns:a16="http://schemas.microsoft.com/office/drawing/2014/main" id="{03BBF25A-E80B-2713-57F8-03690BA4B040}"/>
                </a:ext>
              </a:extLst>
            </p:cNvPr>
            <p:cNvSpPr/>
            <p:nvPr/>
          </p:nvSpPr>
          <p:spPr>
            <a:xfrm>
              <a:off x="681167" y="5006481"/>
              <a:ext cx="51758" cy="51710"/>
            </a:xfrm>
            <a:custGeom>
              <a:avLst/>
              <a:gdLst>
                <a:gd name="connsiteX0" fmla="*/ 10863 w 51758"/>
                <a:gd name="connsiteY0" fmla="*/ 1915 h 51710"/>
                <a:gd name="connsiteX1" fmla="*/ 1917 w 51758"/>
                <a:gd name="connsiteY1" fmla="*/ 1915 h 51710"/>
                <a:gd name="connsiteX2" fmla="*/ 1917 w 51758"/>
                <a:gd name="connsiteY2" fmla="*/ 10853 h 51710"/>
                <a:gd name="connsiteX3" fmla="*/ 1917 w 51758"/>
                <a:gd name="connsiteY3" fmla="*/ 10853 h 51710"/>
                <a:gd name="connsiteX4" fmla="*/ 40896 w 51758"/>
                <a:gd name="connsiteY4" fmla="*/ 49795 h 51710"/>
                <a:gd name="connsiteX5" fmla="*/ 45369 w 51758"/>
                <a:gd name="connsiteY5" fmla="*/ 51710 h 51710"/>
                <a:gd name="connsiteX6" fmla="*/ 49842 w 51758"/>
                <a:gd name="connsiteY6" fmla="*/ 49795 h 51710"/>
                <a:gd name="connsiteX7" fmla="*/ 49842 w 51758"/>
                <a:gd name="connsiteY7" fmla="*/ 40857 h 51710"/>
                <a:gd name="connsiteX8" fmla="*/ 10863 w 51758"/>
                <a:gd name="connsiteY8" fmla="*/ 1915 h 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58" h="51710">
                  <a:moveTo>
                    <a:pt x="10863" y="1915"/>
                  </a:moveTo>
                  <a:cubicBezTo>
                    <a:pt x="8307" y="-638"/>
                    <a:pt x="4473" y="-638"/>
                    <a:pt x="1917" y="1915"/>
                  </a:cubicBezTo>
                  <a:cubicBezTo>
                    <a:pt x="-639" y="4469"/>
                    <a:pt x="-639" y="8299"/>
                    <a:pt x="1917" y="10853"/>
                  </a:cubicBezTo>
                  <a:cubicBezTo>
                    <a:pt x="1917" y="10853"/>
                    <a:pt x="1917" y="10853"/>
                    <a:pt x="1917" y="10853"/>
                  </a:cubicBezTo>
                  <a:lnTo>
                    <a:pt x="40896" y="49795"/>
                  </a:lnTo>
                  <a:cubicBezTo>
                    <a:pt x="42174" y="51072"/>
                    <a:pt x="43452" y="51710"/>
                    <a:pt x="45369" y="51710"/>
                  </a:cubicBezTo>
                  <a:cubicBezTo>
                    <a:pt x="47286" y="51710"/>
                    <a:pt x="48564" y="51072"/>
                    <a:pt x="49842" y="49795"/>
                  </a:cubicBezTo>
                  <a:cubicBezTo>
                    <a:pt x="52398" y="47241"/>
                    <a:pt x="52398" y="43411"/>
                    <a:pt x="49842" y="40857"/>
                  </a:cubicBezTo>
                  <a:lnTo>
                    <a:pt x="10863" y="1915"/>
                  </a:ln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8" name="Graphic 4">
              <a:extLst>
                <a:ext uri="{FF2B5EF4-FFF2-40B4-BE49-F238E27FC236}">
                  <a16:creationId xmlns:a16="http://schemas.microsoft.com/office/drawing/2014/main" id="{F29F25A5-958E-843B-0622-4F3770A05F19}"/>
                </a:ext>
              </a:extLst>
            </p:cNvPr>
            <p:cNvSpPr/>
            <p:nvPr/>
          </p:nvSpPr>
          <p:spPr>
            <a:xfrm>
              <a:off x="642188" y="5021803"/>
              <a:ext cx="12779" cy="67670"/>
            </a:xfrm>
            <a:custGeom>
              <a:avLst/>
              <a:gdLst>
                <a:gd name="connsiteX0" fmla="*/ 6390 w 12779"/>
                <a:gd name="connsiteY0" fmla="*/ 0 h 67670"/>
                <a:gd name="connsiteX1" fmla="*/ 0 w 12779"/>
                <a:gd name="connsiteY1" fmla="*/ 6384 h 67670"/>
                <a:gd name="connsiteX2" fmla="*/ 0 w 12779"/>
                <a:gd name="connsiteY2" fmla="*/ 61286 h 67670"/>
                <a:gd name="connsiteX3" fmla="*/ 6390 w 12779"/>
                <a:gd name="connsiteY3" fmla="*/ 67670 h 67670"/>
                <a:gd name="connsiteX4" fmla="*/ 12780 w 12779"/>
                <a:gd name="connsiteY4" fmla="*/ 61286 h 67670"/>
                <a:gd name="connsiteX5" fmla="*/ 12780 w 12779"/>
                <a:gd name="connsiteY5" fmla="*/ 6384 h 67670"/>
                <a:gd name="connsiteX6" fmla="*/ 6390 w 12779"/>
                <a:gd name="connsiteY6" fmla="*/ 0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7670">
                  <a:moveTo>
                    <a:pt x="6390" y="0"/>
                  </a:moveTo>
                  <a:cubicBezTo>
                    <a:pt x="2556" y="0"/>
                    <a:pt x="0" y="2554"/>
                    <a:pt x="0" y="6384"/>
                  </a:cubicBezTo>
                  <a:lnTo>
                    <a:pt x="0" y="61286"/>
                  </a:lnTo>
                  <a:cubicBezTo>
                    <a:pt x="0" y="65117"/>
                    <a:pt x="2556" y="67670"/>
                    <a:pt x="6390" y="67670"/>
                  </a:cubicBezTo>
                  <a:cubicBezTo>
                    <a:pt x="10224" y="67670"/>
                    <a:pt x="12780" y="65117"/>
                    <a:pt x="12780" y="61286"/>
                  </a:cubicBezTo>
                  <a:lnTo>
                    <a:pt x="12780" y="6384"/>
                  </a:lnTo>
                  <a:cubicBezTo>
                    <a:pt x="12780" y="3192"/>
                    <a:pt x="9585" y="0"/>
                    <a:pt x="6390" y="0"/>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19" name="Graphic 4">
              <a:extLst>
                <a:ext uri="{FF2B5EF4-FFF2-40B4-BE49-F238E27FC236}">
                  <a16:creationId xmlns:a16="http://schemas.microsoft.com/office/drawing/2014/main" id="{8B37F15A-26BD-8CA5-7322-CA34A9866588}"/>
                </a:ext>
              </a:extLst>
            </p:cNvPr>
            <p:cNvSpPr/>
            <p:nvPr/>
          </p:nvSpPr>
          <p:spPr>
            <a:xfrm>
              <a:off x="564231" y="5006481"/>
              <a:ext cx="51758" cy="51710"/>
            </a:xfrm>
            <a:custGeom>
              <a:avLst/>
              <a:gdLst>
                <a:gd name="connsiteX0" fmla="*/ 40896 w 51758"/>
                <a:gd name="connsiteY0" fmla="*/ 1915 h 51710"/>
                <a:gd name="connsiteX1" fmla="*/ 1917 w 51758"/>
                <a:gd name="connsiteY1" fmla="*/ 40857 h 51710"/>
                <a:gd name="connsiteX2" fmla="*/ 1917 w 51758"/>
                <a:gd name="connsiteY2" fmla="*/ 49795 h 51710"/>
                <a:gd name="connsiteX3" fmla="*/ 10863 w 51758"/>
                <a:gd name="connsiteY3" fmla="*/ 49795 h 51710"/>
                <a:gd name="connsiteX4" fmla="*/ 49842 w 51758"/>
                <a:gd name="connsiteY4" fmla="*/ 10853 h 51710"/>
                <a:gd name="connsiteX5" fmla="*/ 49842 w 51758"/>
                <a:gd name="connsiteY5" fmla="*/ 1915 h 51710"/>
                <a:gd name="connsiteX6" fmla="*/ 40896 w 51758"/>
                <a:gd name="connsiteY6" fmla="*/ 1915 h 51710"/>
                <a:gd name="connsiteX7" fmla="*/ 40896 w 51758"/>
                <a:gd name="connsiteY7" fmla="*/ 1915 h 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8" h="51710">
                  <a:moveTo>
                    <a:pt x="40896" y="1915"/>
                  </a:moveTo>
                  <a:lnTo>
                    <a:pt x="1917" y="40857"/>
                  </a:lnTo>
                  <a:cubicBezTo>
                    <a:pt x="-639" y="43411"/>
                    <a:pt x="-639" y="47241"/>
                    <a:pt x="1917" y="49795"/>
                  </a:cubicBezTo>
                  <a:cubicBezTo>
                    <a:pt x="4473" y="52349"/>
                    <a:pt x="8307" y="52349"/>
                    <a:pt x="10863" y="49795"/>
                  </a:cubicBezTo>
                  <a:lnTo>
                    <a:pt x="49842" y="10853"/>
                  </a:lnTo>
                  <a:cubicBezTo>
                    <a:pt x="52398" y="8299"/>
                    <a:pt x="52398" y="4469"/>
                    <a:pt x="49842" y="1915"/>
                  </a:cubicBezTo>
                  <a:cubicBezTo>
                    <a:pt x="47286" y="-638"/>
                    <a:pt x="43452" y="-638"/>
                    <a:pt x="40896" y="1915"/>
                  </a:cubicBezTo>
                  <a:lnTo>
                    <a:pt x="40896" y="1915"/>
                  </a:ln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20" name="Graphic 4">
              <a:extLst>
                <a:ext uri="{FF2B5EF4-FFF2-40B4-BE49-F238E27FC236}">
                  <a16:creationId xmlns:a16="http://schemas.microsoft.com/office/drawing/2014/main" id="{7B876730-F0FC-3208-23F2-27CEDF004C51}"/>
                </a:ext>
              </a:extLst>
            </p:cNvPr>
            <p:cNvSpPr/>
            <p:nvPr/>
          </p:nvSpPr>
          <p:spPr>
            <a:xfrm>
              <a:off x="532281" y="4967539"/>
              <a:ext cx="67733" cy="12767"/>
            </a:xfrm>
            <a:custGeom>
              <a:avLst/>
              <a:gdLst>
                <a:gd name="connsiteX0" fmla="*/ 67733 w 67733"/>
                <a:gd name="connsiteY0" fmla="*/ 6384 h 12767"/>
                <a:gd name="connsiteX1" fmla="*/ 61343 w 67733"/>
                <a:gd name="connsiteY1" fmla="*/ 0 h 12767"/>
                <a:gd name="connsiteX2" fmla="*/ 6390 w 67733"/>
                <a:gd name="connsiteY2" fmla="*/ 0 h 12767"/>
                <a:gd name="connsiteX3" fmla="*/ 0 w 67733"/>
                <a:gd name="connsiteY3" fmla="*/ 6384 h 12767"/>
                <a:gd name="connsiteX4" fmla="*/ 6390 w 67733"/>
                <a:gd name="connsiteY4" fmla="*/ 12768 h 12767"/>
                <a:gd name="connsiteX5" fmla="*/ 61343 w 67733"/>
                <a:gd name="connsiteY5" fmla="*/ 12768 h 12767"/>
                <a:gd name="connsiteX6" fmla="*/ 67733 w 67733"/>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33" h="12767">
                  <a:moveTo>
                    <a:pt x="67733" y="6384"/>
                  </a:moveTo>
                  <a:cubicBezTo>
                    <a:pt x="67733" y="2554"/>
                    <a:pt x="65177" y="0"/>
                    <a:pt x="61343" y="0"/>
                  </a:cubicBezTo>
                  <a:lnTo>
                    <a:pt x="6390" y="0"/>
                  </a:lnTo>
                  <a:cubicBezTo>
                    <a:pt x="2556" y="0"/>
                    <a:pt x="0" y="2554"/>
                    <a:pt x="0" y="6384"/>
                  </a:cubicBezTo>
                  <a:cubicBezTo>
                    <a:pt x="0" y="10214"/>
                    <a:pt x="2556" y="12768"/>
                    <a:pt x="6390" y="12768"/>
                  </a:cubicBezTo>
                  <a:lnTo>
                    <a:pt x="61343" y="12768"/>
                  </a:lnTo>
                  <a:cubicBezTo>
                    <a:pt x="65177" y="12768"/>
                    <a:pt x="67733" y="9576"/>
                    <a:pt x="67733" y="6384"/>
                  </a:cubicBezTo>
                  <a:close/>
                </a:path>
              </a:pathLst>
            </a:custGeom>
            <a:grpFill/>
            <a:ln w="6390" cap="flat">
              <a:noFill/>
              <a:prstDash val="solid"/>
              <a:miter/>
            </a:ln>
          </p:spPr>
          <p:txBody>
            <a:bodyPr rtlCol="0" anchor="ctr"/>
            <a:lstStyle/>
            <a:p>
              <a:endParaRPr lang="en-US">
                <a:solidFill>
                  <a:prstClr val="black"/>
                </a:solidFill>
                <a:latin typeface="Calibri"/>
              </a:endParaRPr>
            </a:p>
          </p:txBody>
        </p:sp>
      </p:grpSp>
      <p:grpSp>
        <p:nvGrpSpPr>
          <p:cNvPr id="21" name="Graphic 4">
            <a:extLst>
              <a:ext uri="{FF2B5EF4-FFF2-40B4-BE49-F238E27FC236}">
                <a16:creationId xmlns:a16="http://schemas.microsoft.com/office/drawing/2014/main" id="{933683D5-A4B5-18B2-F65B-CD090B03D271}"/>
              </a:ext>
            </a:extLst>
          </p:cNvPr>
          <p:cNvGrpSpPr/>
          <p:nvPr/>
        </p:nvGrpSpPr>
        <p:grpSpPr>
          <a:xfrm>
            <a:off x="727519" y="3787150"/>
            <a:ext cx="362309" cy="361971"/>
            <a:chOff x="9887149" y="918179"/>
            <a:chExt cx="362309" cy="361971"/>
          </a:xfrm>
          <a:solidFill>
            <a:srgbClr val="00B06F"/>
          </a:solidFill>
        </p:grpSpPr>
        <p:sp>
          <p:nvSpPr>
            <p:cNvPr id="22" name="Graphic 4">
              <a:extLst>
                <a:ext uri="{FF2B5EF4-FFF2-40B4-BE49-F238E27FC236}">
                  <a16:creationId xmlns:a16="http://schemas.microsoft.com/office/drawing/2014/main" id="{87A52DB0-1C1F-0E96-6808-5FBCBE4A37BB}"/>
                </a:ext>
              </a:extLst>
            </p:cNvPr>
            <p:cNvSpPr/>
            <p:nvPr/>
          </p:nvSpPr>
          <p:spPr>
            <a:xfrm>
              <a:off x="9887149" y="918179"/>
              <a:ext cx="362309" cy="361971"/>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180835 w 362309"/>
                <a:gd name="connsiteY6" fmla="*/ 349204 h 361971"/>
                <a:gd name="connsiteX7" fmla="*/ 12780 w 362309"/>
                <a:gd name="connsiteY7" fmla="*/ 180667 h 361971"/>
                <a:gd name="connsiteX8" fmla="*/ 181474 w 362309"/>
                <a:gd name="connsiteY8" fmla="*/ 12768 h 361971"/>
                <a:gd name="connsiteX9" fmla="*/ 349529 w 362309"/>
                <a:gd name="connsiteY9" fmla="*/ 180667 h 361971"/>
                <a:gd name="connsiteX10" fmla="*/ 180835 w 362309"/>
                <a:gd name="connsiteY10"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1971">
                  <a:moveTo>
                    <a:pt x="180835" y="0"/>
                  </a:moveTo>
                  <a:cubicBezTo>
                    <a:pt x="80513" y="0"/>
                    <a:pt x="0" y="81077"/>
                    <a:pt x="0" y="181305"/>
                  </a:cubicBezTo>
                  <a:cubicBezTo>
                    <a:pt x="0" y="281534"/>
                    <a:pt x="81152" y="361972"/>
                    <a:pt x="181474" y="361972"/>
                  </a:cubicBezTo>
                  <a:cubicBezTo>
                    <a:pt x="281157" y="361972"/>
                    <a:pt x="362309" y="280895"/>
                    <a:pt x="362309" y="181305"/>
                  </a:cubicBezTo>
                  <a:cubicBezTo>
                    <a:pt x="362309" y="81077"/>
                    <a:pt x="281157" y="0"/>
                    <a:pt x="180835" y="0"/>
                  </a:cubicBezTo>
                  <a:cubicBezTo>
                    <a:pt x="180835" y="0"/>
                    <a:pt x="180835" y="0"/>
                    <a:pt x="180835" y="0"/>
                  </a:cubicBezTo>
                  <a:close/>
                  <a:moveTo>
                    <a:pt x="180835" y="349204"/>
                  </a:moveTo>
                  <a:cubicBezTo>
                    <a:pt x="87542" y="349204"/>
                    <a:pt x="12780" y="273873"/>
                    <a:pt x="12780" y="180667"/>
                  </a:cubicBezTo>
                  <a:cubicBezTo>
                    <a:pt x="12780" y="87461"/>
                    <a:pt x="88181" y="12768"/>
                    <a:pt x="181474" y="12768"/>
                  </a:cubicBezTo>
                  <a:cubicBezTo>
                    <a:pt x="274128" y="12768"/>
                    <a:pt x="349529" y="88099"/>
                    <a:pt x="349529" y="180667"/>
                  </a:cubicBezTo>
                  <a:cubicBezTo>
                    <a:pt x="349529" y="273873"/>
                    <a:pt x="274128" y="349204"/>
                    <a:pt x="180835" y="349204"/>
                  </a:cubicBez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23" name="Graphic 4">
              <a:extLst>
                <a:ext uri="{FF2B5EF4-FFF2-40B4-BE49-F238E27FC236}">
                  <a16:creationId xmlns:a16="http://schemas.microsoft.com/office/drawing/2014/main" id="{1AA84353-3B00-7864-DCB0-49D92416ABF8}"/>
                </a:ext>
              </a:extLst>
            </p:cNvPr>
            <p:cNvSpPr/>
            <p:nvPr/>
          </p:nvSpPr>
          <p:spPr>
            <a:xfrm>
              <a:off x="9979164" y="988403"/>
              <a:ext cx="178918" cy="208756"/>
            </a:xfrm>
            <a:custGeom>
              <a:avLst/>
              <a:gdLst>
                <a:gd name="connsiteX0" fmla="*/ 177641 w 178918"/>
                <a:gd name="connsiteY0" fmla="*/ 86822 h 208756"/>
                <a:gd name="connsiteX1" fmla="*/ 177641 w 178918"/>
                <a:gd name="connsiteY1" fmla="*/ 86822 h 208756"/>
                <a:gd name="connsiteX2" fmla="*/ 177002 w 178918"/>
                <a:gd name="connsiteY2" fmla="*/ 85545 h 208756"/>
                <a:gd name="connsiteX3" fmla="*/ 176363 w 178918"/>
                <a:gd name="connsiteY3" fmla="*/ 84907 h 208756"/>
                <a:gd name="connsiteX4" fmla="*/ 176363 w 178918"/>
                <a:gd name="connsiteY4" fmla="*/ 84907 h 208756"/>
                <a:gd name="connsiteX5" fmla="*/ 176363 w 178918"/>
                <a:gd name="connsiteY5" fmla="*/ 84907 h 208756"/>
                <a:gd name="connsiteX6" fmla="*/ 93294 w 178918"/>
                <a:gd name="connsiteY6" fmla="*/ 1915 h 208756"/>
                <a:gd name="connsiteX7" fmla="*/ 84348 w 178918"/>
                <a:gd name="connsiteY7" fmla="*/ 1915 h 208756"/>
                <a:gd name="connsiteX8" fmla="*/ 1278 w 178918"/>
                <a:gd name="connsiteY8" fmla="*/ 84907 h 208756"/>
                <a:gd name="connsiteX9" fmla="*/ 1278 w 178918"/>
                <a:gd name="connsiteY9" fmla="*/ 84907 h 208756"/>
                <a:gd name="connsiteX10" fmla="*/ 1278 w 178918"/>
                <a:gd name="connsiteY10" fmla="*/ 84907 h 208756"/>
                <a:gd name="connsiteX11" fmla="*/ 640 w 178918"/>
                <a:gd name="connsiteY11" fmla="*/ 85545 h 208756"/>
                <a:gd name="connsiteX12" fmla="*/ 0 w 178918"/>
                <a:gd name="connsiteY12" fmla="*/ 86822 h 208756"/>
                <a:gd name="connsiteX13" fmla="*/ 0 w 178918"/>
                <a:gd name="connsiteY13" fmla="*/ 86822 h 208756"/>
                <a:gd name="connsiteX14" fmla="*/ 0 w 178918"/>
                <a:gd name="connsiteY14" fmla="*/ 88099 h 208756"/>
                <a:gd name="connsiteX15" fmla="*/ 0 w 178918"/>
                <a:gd name="connsiteY15" fmla="*/ 89376 h 208756"/>
                <a:gd name="connsiteX16" fmla="*/ 0 w 178918"/>
                <a:gd name="connsiteY16" fmla="*/ 202372 h 208756"/>
                <a:gd name="connsiteX17" fmla="*/ 640 w 178918"/>
                <a:gd name="connsiteY17" fmla="*/ 204926 h 208756"/>
                <a:gd name="connsiteX18" fmla="*/ 3835 w 178918"/>
                <a:gd name="connsiteY18" fmla="*/ 208118 h 208756"/>
                <a:gd name="connsiteX19" fmla="*/ 6390 w 178918"/>
                <a:gd name="connsiteY19" fmla="*/ 208756 h 208756"/>
                <a:gd name="connsiteX20" fmla="*/ 172528 w 178918"/>
                <a:gd name="connsiteY20" fmla="*/ 208756 h 208756"/>
                <a:gd name="connsiteX21" fmla="*/ 178918 w 178918"/>
                <a:gd name="connsiteY21" fmla="*/ 202372 h 208756"/>
                <a:gd name="connsiteX22" fmla="*/ 178918 w 178918"/>
                <a:gd name="connsiteY22" fmla="*/ 89376 h 208756"/>
                <a:gd name="connsiteX23" fmla="*/ 178918 w 178918"/>
                <a:gd name="connsiteY23" fmla="*/ 88099 h 208756"/>
                <a:gd name="connsiteX24" fmla="*/ 177641 w 178918"/>
                <a:gd name="connsiteY24" fmla="*/ 86822 h 208756"/>
                <a:gd name="connsiteX25" fmla="*/ 12141 w 178918"/>
                <a:gd name="connsiteY25" fmla="*/ 103420 h 208756"/>
                <a:gd name="connsiteX26" fmla="*/ 56871 w 178918"/>
                <a:gd name="connsiteY26" fmla="*/ 142363 h 208756"/>
                <a:gd name="connsiteX27" fmla="*/ 12141 w 178918"/>
                <a:gd name="connsiteY27" fmla="*/ 187051 h 208756"/>
                <a:gd name="connsiteX28" fmla="*/ 12141 w 178918"/>
                <a:gd name="connsiteY28" fmla="*/ 103420 h 208756"/>
                <a:gd name="connsiteX29" fmla="*/ 69012 w 178918"/>
                <a:gd name="connsiteY29" fmla="*/ 148108 h 208756"/>
                <a:gd name="connsiteX30" fmla="*/ 109269 w 178918"/>
                <a:gd name="connsiteY30" fmla="*/ 148108 h 208756"/>
                <a:gd name="connsiteX31" fmla="*/ 156553 w 178918"/>
                <a:gd name="connsiteY31" fmla="*/ 195350 h 208756"/>
                <a:gd name="connsiteX32" fmla="*/ 21087 w 178918"/>
                <a:gd name="connsiteY32" fmla="*/ 195350 h 208756"/>
                <a:gd name="connsiteX33" fmla="*/ 69012 w 178918"/>
                <a:gd name="connsiteY33" fmla="*/ 148108 h 208756"/>
                <a:gd name="connsiteX34" fmla="*/ 120770 w 178918"/>
                <a:gd name="connsiteY34" fmla="*/ 141724 h 208756"/>
                <a:gd name="connsiteX35" fmla="*/ 165500 w 178918"/>
                <a:gd name="connsiteY35" fmla="*/ 102782 h 208756"/>
                <a:gd name="connsiteX36" fmla="*/ 165500 w 178918"/>
                <a:gd name="connsiteY36" fmla="*/ 186412 h 208756"/>
                <a:gd name="connsiteX37" fmla="*/ 120770 w 178918"/>
                <a:gd name="connsiteY37" fmla="*/ 141724 h 208756"/>
                <a:gd name="connsiteX38" fmla="*/ 88820 w 178918"/>
                <a:gd name="connsiteY38" fmla="*/ 14683 h 208756"/>
                <a:gd name="connsiteX39" fmla="*/ 162305 w 178918"/>
                <a:gd name="connsiteY39" fmla="*/ 88099 h 208756"/>
                <a:gd name="connsiteX40" fmla="*/ 108629 w 178918"/>
                <a:gd name="connsiteY40" fmla="*/ 134702 h 208756"/>
                <a:gd name="connsiteX41" fmla="*/ 68373 w 178918"/>
                <a:gd name="connsiteY41" fmla="*/ 134702 h 208756"/>
                <a:gd name="connsiteX42" fmla="*/ 14697 w 178918"/>
                <a:gd name="connsiteY42" fmla="*/ 88099 h 208756"/>
                <a:gd name="connsiteX43" fmla="*/ 88820 w 178918"/>
                <a:gd name="connsiteY43" fmla="*/ 14683 h 2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8918" h="208756">
                  <a:moveTo>
                    <a:pt x="177641" y="86822"/>
                  </a:moveTo>
                  <a:lnTo>
                    <a:pt x="177641" y="86822"/>
                  </a:lnTo>
                  <a:cubicBezTo>
                    <a:pt x="177641" y="86184"/>
                    <a:pt x="177002" y="86184"/>
                    <a:pt x="177002" y="85545"/>
                  </a:cubicBezTo>
                  <a:cubicBezTo>
                    <a:pt x="177002" y="85545"/>
                    <a:pt x="177002" y="84907"/>
                    <a:pt x="176363" y="84907"/>
                  </a:cubicBezTo>
                  <a:lnTo>
                    <a:pt x="176363" y="84907"/>
                  </a:lnTo>
                  <a:lnTo>
                    <a:pt x="176363" y="84907"/>
                  </a:lnTo>
                  <a:lnTo>
                    <a:pt x="93294" y="1915"/>
                  </a:lnTo>
                  <a:cubicBezTo>
                    <a:pt x="90738" y="-638"/>
                    <a:pt x="86904" y="-638"/>
                    <a:pt x="84348" y="1915"/>
                  </a:cubicBezTo>
                  <a:lnTo>
                    <a:pt x="1278" y="84907"/>
                  </a:lnTo>
                  <a:lnTo>
                    <a:pt x="1278" y="84907"/>
                  </a:lnTo>
                  <a:lnTo>
                    <a:pt x="1278" y="84907"/>
                  </a:lnTo>
                  <a:cubicBezTo>
                    <a:pt x="1278" y="84907"/>
                    <a:pt x="1278" y="85545"/>
                    <a:pt x="640" y="85545"/>
                  </a:cubicBezTo>
                  <a:cubicBezTo>
                    <a:pt x="640" y="85545"/>
                    <a:pt x="0" y="86184"/>
                    <a:pt x="0" y="86822"/>
                  </a:cubicBezTo>
                  <a:lnTo>
                    <a:pt x="0" y="86822"/>
                  </a:lnTo>
                  <a:cubicBezTo>
                    <a:pt x="0" y="87460"/>
                    <a:pt x="0" y="87460"/>
                    <a:pt x="0" y="88099"/>
                  </a:cubicBezTo>
                  <a:cubicBezTo>
                    <a:pt x="0" y="88737"/>
                    <a:pt x="0" y="88737"/>
                    <a:pt x="0" y="89376"/>
                  </a:cubicBezTo>
                  <a:lnTo>
                    <a:pt x="0" y="202372"/>
                  </a:lnTo>
                  <a:cubicBezTo>
                    <a:pt x="0" y="203011"/>
                    <a:pt x="0" y="204287"/>
                    <a:pt x="640" y="204926"/>
                  </a:cubicBezTo>
                  <a:cubicBezTo>
                    <a:pt x="1278" y="206203"/>
                    <a:pt x="2556" y="207479"/>
                    <a:pt x="3835" y="208118"/>
                  </a:cubicBezTo>
                  <a:cubicBezTo>
                    <a:pt x="4473" y="208756"/>
                    <a:pt x="5112" y="208756"/>
                    <a:pt x="6390" y="208756"/>
                  </a:cubicBezTo>
                  <a:lnTo>
                    <a:pt x="172528" y="208756"/>
                  </a:lnTo>
                  <a:cubicBezTo>
                    <a:pt x="176363" y="208756"/>
                    <a:pt x="178918" y="206203"/>
                    <a:pt x="178918" y="202372"/>
                  </a:cubicBezTo>
                  <a:lnTo>
                    <a:pt x="178918" y="89376"/>
                  </a:lnTo>
                  <a:cubicBezTo>
                    <a:pt x="178918" y="88737"/>
                    <a:pt x="178918" y="88737"/>
                    <a:pt x="178918" y="88099"/>
                  </a:cubicBezTo>
                  <a:cubicBezTo>
                    <a:pt x="178918" y="87460"/>
                    <a:pt x="178279" y="87460"/>
                    <a:pt x="177641" y="86822"/>
                  </a:cubicBezTo>
                  <a:close/>
                  <a:moveTo>
                    <a:pt x="12141" y="103420"/>
                  </a:moveTo>
                  <a:lnTo>
                    <a:pt x="56871" y="142363"/>
                  </a:lnTo>
                  <a:lnTo>
                    <a:pt x="12141" y="187051"/>
                  </a:lnTo>
                  <a:lnTo>
                    <a:pt x="12141" y="103420"/>
                  </a:lnTo>
                  <a:close/>
                  <a:moveTo>
                    <a:pt x="69012" y="148108"/>
                  </a:moveTo>
                  <a:lnTo>
                    <a:pt x="109269" y="148108"/>
                  </a:lnTo>
                  <a:lnTo>
                    <a:pt x="156553" y="195350"/>
                  </a:lnTo>
                  <a:lnTo>
                    <a:pt x="21087" y="195350"/>
                  </a:lnTo>
                  <a:lnTo>
                    <a:pt x="69012" y="148108"/>
                  </a:lnTo>
                  <a:close/>
                  <a:moveTo>
                    <a:pt x="120770" y="141724"/>
                  </a:moveTo>
                  <a:lnTo>
                    <a:pt x="165500" y="102782"/>
                  </a:lnTo>
                  <a:lnTo>
                    <a:pt x="165500" y="186412"/>
                  </a:lnTo>
                  <a:lnTo>
                    <a:pt x="120770" y="141724"/>
                  </a:lnTo>
                  <a:close/>
                  <a:moveTo>
                    <a:pt x="88820" y="14683"/>
                  </a:moveTo>
                  <a:lnTo>
                    <a:pt x="162305" y="88099"/>
                  </a:lnTo>
                  <a:lnTo>
                    <a:pt x="108629" y="134702"/>
                  </a:lnTo>
                  <a:lnTo>
                    <a:pt x="68373" y="134702"/>
                  </a:lnTo>
                  <a:lnTo>
                    <a:pt x="14697" y="88099"/>
                  </a:lnTo>
                  <a:lnTo>
                    <a:pt x="88820" y="14683"/>
                  </a:lnTo>
                  <a:close/>
                </a:path>
              </a:pathLst>
            </a:custGeom>
            <a:grpFill/>
            <a:ln w="6390" cap="flat">
              <a:noFill/>
              <a:prstDash val="solid"/>
              <a:miter/>
            </a:ln>
          </p:spPr>
          <p:txBody>
            <a:bodyPr rtlCol="0" anchor="ctr"/>
            <a:lstStyle/>
            <a:p>
              <a:endParaRPr lang="en-US">
                <a:solidFill>
                  <a:prstClr val="black"/>
                </a:solidFill>
                <a:latin typeface="Calibri"/>
              </a:endParaRPr>
            </a:p>
          </p:txBody>
        </p:sp>
        <p:sp>
          <p:nvSpPr>
            <p:cNvPr id="24" name="Graphic 4">
              <a:extLst>
                <a:ext uri="{FF2B5EF4-FFF2-40B4-BE49-F238E27FC236}">
                  <a16:creationId xmlns:a16="http://schemas.microsoft.com/office/drawing/2014/main" id="{439AE650-5550-63A8-707F-3D303DDD390D}"/>
                </a:ext>
              </a:extLst>
            </p:cNvPr>
            <p:cNvSpPr/>
            <p:nvPr/>
          </p:nvSpPr>
          <p:spPr>
            <a:xfrm>
              <a:off x="10039230" y="1033703"/>
              <a:ext cx="57509" cy="72803"/>
            </a:xfrm>
            <a:custGeom>
              <a:avLst/>
              <a:gdLst>
                <a:gd name="connsiteX0" fmla="*/ 1917 w 57509"/>
                <a:gd name="connsiteY0" fmla="*/ 33223 h 72803"/>
                <a:gd name="connsiteX1" fmla="*/ 6390 w 57509"/>
                <a:gd name="connsiteY1" fmla="*/ 35138 h 72803"/>
                <a:gd name="connsiteX2" fmla="*/ 10863 w 57509"/>
                <a:gd name="connsiteY2" fmla="*/ 33223 h 72803"/>
                <a:gd name="connsiteX3" fmla="*/ 22365 w 57509"/>
                <a:gd name="connsiteY3" fmla="*/ 21731 h 72803"/>
                <a:gd name="connsiteX4" fmla="*/ 22365 w 57509"/>
                <a:gd name="connsiteY4" fmla="*/ 66419 h 72803"/>
                <a:gd name="connsiteX5" fmla="*/ 28755 w 57509"/>
                <a:gd name="connsiteY5" fmla="*/ 72803 h 72803"/>
                <a:gd name="connsiteX6" fmla="*/ 35144 w 57509"/>
                <a:gd name="connsiteY6" fmla="*/ 66419 h 72803"/>
                <a:gd name="connsiteX7" fmla="*/ 35144 w 57509"/>
                <a:gd name="connsiteY7" fmla="*/ 21731 h 72803"/>
                <a:gd name="connsiteX8" fmla="*/ 46647 w 57509"/>
                <a:gd name="connsiteY8" fmla="*/ 33223 h 72803"/>
                <a:gd name="connsiteX9" fmla="*/ 55593 w 57509"/>
                <a:gd name="connsiteY9" fmla="*/ 33223 h 72803"/>
                <a:gd name="connsiteX10" fmla="*/ 55593 w 57509"/>
                <a:gd name="connsiteY10" fmla="*/ 24285 h 72803"/>
                <a:gd name="connsiteX11" fmla="*/ 33228 w 57509"/>
                <a:gd name="connsiteY11" fmla="*/ 1941 h 72803"/>
                <a:gd name="connsiteX12" fmla="*/ 26198 w 57509"/>
                <a:gd name="connsiteY12" fmla="*/ 664 h 72803"/>
                <a:gd name="connsiteX13" fmla="*/ 24282 w 57509"/>
                <a:gd name="connsiteY13" fmla="*/ 1941 h 72803"/>
                <a:gd name="connsiteX14" fmla="*/ 1917 w 57509"/>
                <a:gd name="connsiteY14" fmla="*/ 24285 h 72803"/>
                <a:gd name="connsiteX15" fmla="*/ 1917 w 57509"/>
                <a:gd name="connsiteY15" fmla="*/ 33223 h 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09" h="72803">
                  <a:moveTo>
                    <a:pt x="1917" y="33223"/>
                  </a:moveTo>
                  <a:cubicBezTo>
                    <a:pt x="3195" y="34499"/>
                    <a:pt x="4473" y="35138"/>
                    <a:pt x="6390" y="35138"/>
                  </a:cubicBezTo>
                  <a:cubicBezTo>
                    <a:pt x="8307" y="35138"/>
                    <a:pt x="9585" y="34499"/>
                    <a:pt x="10863" y="33223"/>
                  </a:cubicBezTo>
                  <a:lnTo>
                    <a:pt x="22365" y="21731"/>
                  </a:lnTo>
                  <a:lnTo>
                    <a:pt x="22365" y="66419"/>
                  </a:lnTo>
                  <a:cubicBezTo>
                    <a:pt x="22365" y="70250"/>
                    <a:pt x="24921" y="72803"/>
                    <a:pt x="28755" y="72803"/>
                  </a:cubicBezTo>
                  <a:cubicBezTo>
                    <a:pt x="32588" y="72803"/>
                    <a:pt x="35144" y="70250"/>
                    <a:pt x="35144" y="66419"/>
                  </a:cubicBezTo>
                  <a:lnTo>
                    <a:pt x="35144" y="21731"/>
                  </a:lnTo>
                  <a:lnTo>
                    <a:pt x="46647" y="33223"/>
                  </a:lnTo>
                  <a:cubicBezTo>
                    <a:pt x="49203" y="35776"/>
                    <a:pt x="53037" y="35776"/>
                    <a:pt x="55593" y="33223"/>
                  </a:cubicBezTo>
                  <a:cubicBezTo>
                    <a:pt x="58148" y="30669"/>
                    <a:pt x="58148" y="26839"/>
                    <a:pt x="55593" y="24285"/>
                  </a:cubicBezTo>
                  <a:lnTo>
                    <a:pt x="33228" y="1941"/>
                  </a:lnTo>
                  <a:cubicBezTo>
                    <a:pt x="31311" y="26"/>
                    <a:pt x="28755" y="-613"/>
                    <a:pt x="26198" y="664"/>
                  </a:cubicBezTo>
                  <a:cubicBezTo>
                    <a:pt x="25560" y="664"/>
                    <a:pt x="24921" y="1303"/>
                    <a:pt x="24282" y="1941"/>
                  </a:cubicBezTo>
                  <a:lnTo>
                    <a:pt x="1917" y="24285"/>
                  </a:lnTo>
                  <a:cubicBezTo>
                    <a:pt x="-639" y="26839"/>
                    <a:pt x="-639" y="30669"/>
                    <a:pt x="1917" y="33223"/>
                  </a:cubicBezTo>
                  <a:close/>
                </a:path>
              </a:pathLst>
            </a:custGeom>
            <a:grpFill/>
            <a:ln w="6390" cap="flat">
              <a:noFill/>
              <a:prstDash val="solid"/>
              <a:miter/>
            </a:ln>
          </p:spPr>
          <p:txBody>
            <a:bodyPr rtlCol="0" anchor="ctr"/>
            <a:lstStyle/>
            <a:p>
              <a:endParaRPr lang="en-US">
                <a:solidFill>
                  <a:prstClr val="black"/>
                </a:solidFill>
                <a:latin typeface="Calibri"/>
              </a:endParaRPr>
            </a:p>
          </p:txBody>
        </p:sp>
      </p:grpSp>
      <p:grpSp>
        <p:nvGrpSpPr>
          <p:cNvPr id="25" name="Graphic 4">
            <a:extLst>
              <a:ext uri="{FF2B5EF4-FFF2-40B4-BE49-F238E27FC236}">
                <a16:creationId xmlns:a16="http://schemas.microsoft.com/office/drawing/2014/main" id="{1535A198-F31D-68C6-3F8D-47999C3394A3}"/>
              </a:ext>
            </a:extLst>
          </p:cNvPr>
          <p:cNvGrpSpPr/>
          <p:nvPr/>
        </p:nvGrpSpPr>
        <p:grpSpPr>
          <a:xfrm>
            <a:off x="727519" y="4329992"/>
            <a:ext cx="362313" cy="361971"/>
            <a:chOff x="3607758" y="1403361"/>
            <a:chExt cx="362313" cy="361971"/>
          </a:xfrm>
          <a:solidFill>
            <a:srgbClr val="00B06F"/>
          </a:solidFill>
        </p:grpSpPr>
        <p:sp>
          <p:nvSpPr>
            <p:cNvPr id="26" name="Graphic 4">
              <a:extLst>
                <a:ext uri="{FF2B5EF4-FFF2-40B4-BE49-F238E27FC236}">
                  <a16:creationId xmlns:a16="http://schemas.microsoft.com/office/drawing/2014/main" id="{2DB0B1AA-8DB9-BA7E-D65A-A35DE44F564E}"/>
                </a:ext>
              </a:extLst>
            </p:cNvPr>
            <p:cNvSpPr/>
            <p:nvPr/>
          </p:nvSpPr>
          <p:spPr>
            <a:xfrm>
              <a:off x="3607758" y="1403361"/>
              <a:ext cx="362313" cy="361971"/>
            </a:xfrm>
            <a:custGeom>
              <a:avLst/>
              <a:gdLst>
                <a:gd name="connsiteX0" fmla="*/ 181474 w 362313"/>
                <a:gd name="connsiteY0" fmla="*/ 0 h 361971"/>
                <a:gd name="connsiteX1" fmla="*/ 0 w 362313"/>
                <a:gd name="connsiteY1" fmla="*/ 180667 h 361971"/>
                <a:gd name="connsiteX2" fmla="*/ 180836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6 w 362313"/>
                <a:gd name="connsiteY9" fmla="*/ 12768 h 361971"/>
                <a:gd name="connsiteX10" fmla="*/ 349530 w 362313"/>
                <a:gd name="connsiteY10" fmla="*/ 180667 h 361971"/>
                <a:gd name="connsiteX11" fmla="*/ 349530 w 362313"/>
                <a:gd name="connsiteY11" fmla="*/ 180667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257"/>
                    <a:pt x="81152" y="361972"/>
                    <a:pt x="180836" y="361972"/>
                  </a:cubicBezTo>
                  <a:cubicBezTo>
                    <a:pt x="281157" y="361972"/>
                    <a:pt x="362310" y="280895"/>
                    <a:pt x="362310" y="181305"/>
                  </a:cubicBezTo>
                  <a:lnTo>
                    <a:pt x="362310" y="181305"/>
                  </a:lnTo>
                  <a:cubicBezTo>
                    <a:pt x="362949" y="81077"/>
                    <a:pt x="281796" y="0"/>
                    <a:pt x="181474" y="0"/>
                  </a:cubicBezTo>
                  <a:cubicBezTo>
                    <a:pt x="181474" y="0"/>
                    <a:pt x="181474" y="0"/>
                    <a:pt x="181474" y="0"/>
                  </a:cubicBezTo>
                  <a:close/>
                  <a:moveTo>
                    <a:pt x="181474" y="349204"/>
                  </a:moveTo>
                  <a:cubicBezTo>
                    <a:pt x="88181" y="349204"/>
                    <a:pt x="12780" y="273873"/>
                    <a:pt x="12780" y="181305"/>
                  </a:cubicBezTo>
                  <a:cubicBezTo>
                    <a:pt x="12780" y="88737"/>
                    <a:pt x="88181" y="12768"/>
                    <a:pt x="180836" y="12768"/>
                  </a:cubicBezTo>
                  <a:cubicBezTo>
                    <a:pt x="274128" y="12768"/>
                    <a:pt x="349530" y="88099"/>
                    <a:pt x="349530" y="180667"/>
                  </a:cubicBezTo>
                  <a:lnTo>
                    <a:pt x="349530" y="180667"/>
                  </a:lnTo>
                  <a:cubicBezTo>
                    <a:pt x="349530" y="273873"/>
                    <a:pt x="274128" y="349204"/>
                    <a:pt x="181474" y="349204"/>
                  </a:cubicBezTo>
                  <a:close/>
                </a:path>
              </a:pathLst>
            </a:custGeom>
            <a:grpFill/>
            <a:ln w="639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B9F36BD6-E710-DBF5-2195-64B48852BAC8}"/>
                </a:ext>
              </a:extLst>
            </p:cNvPr>
            <p:cNvSpPr/>
            <p:nvPr/>
          </p:nvSpPr>
          <p:spPr>
            <a:xfrm>
              <a:off x="3668364" y="1560913"/>
              <a:ext cx="76173" cy="99560"/>
            </a:xfrm>
            <a:custGeom>
              <a:avLst/>
              <a:gdLst>
                <a:gd name="connsiteX0" fmla="*/ 43550 w 76173"/>
                <a:gd name="connsiteY0" fmla="*/ 64611 h 99560"/>
                <a:gd name="connsiteX1" fmla="*/ 75499 w 76173"/>
                <a:gd name="connsiteY1" fmla="*/ 22477 h 99560"/>
                <a:gd name="connsiteX2" fmla="*/ 5849 w 76173"/>
                <a:gd name="connsiteY2" fmla="*/ 772 h 99560"/>
                <a:gd name="connsiteX3" fmla="*/ 98 w 76173"/>
                <a:gd name="connsiteY3" fmla="*/ 7794 h 99560"/>
                <a:gd name="connsiteX4" fmla="*/ 7127 w 76173"/>
                <a:gd name="connsiteY4" fmla="*/ 13540 h 99560"/>
                <a:gd name="connsiteX5" fmla="*/ 63358 w 76173"/>
                <a:gd name="connsiteY5" fmla="*/ 25669 h 99560"/>
                <a:gd name="connsiteX6" fmla="*/ 38437 w 76173"/>
                <a:gd name="connsiteY6" fmla="*/ 53120 h 99560"/>
                <a:gd name="connsiteX7" fmla="*/ 21185 w 76173"/>
                <a:gd name="connsiteY7" fmla="*/ 72272 h 99560"/>
                <a:gd name="connsiteX8" fmla="*/ 37160 w 76173"/>
                <a:gd name="connsiteY8" fmla="*/ 98446 h 99560"/>
                <a:gd name="connsiteX9" fmla="*/ 46105 w 76173"/>
                <a:gd name="connsiteY9" fmla="*/ 97170 h 99560"/>
                <a:gd name="connsiteX10" fmla="*/ 44827 w 76173"/>
                <a:gd name="connsiteY10" fmla="*/ 88232 h 99560"/>
                <a:gd name="connsiteX11" fmla="*/ 44827 w 76173"/>
                <a:gd name="connsiteY11" fmla="*/ 88232 h 99560"/>
                <a:gd name="connsiteX12" fmla="*/ 34604 w 76173"/>
                <a:gd name="connsiteY12" fmla="*/ 73549 h 99560"/>
                <a:gd name="connsiteX13" fmla="*/ 43550 w 76173"/>
                <a:gd name="connsiteY13" fmla="*/ 64611 h 9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173" h="99560">
                  <a:moveTo>
                    <a:pt x="43550" y="64611"/>
                  </a:moveTo>
                  <a:cubicBezTo>
                    <a:pt x="66553" y="54397"/>
                    <a:pt x="79333" y="37160"/>
                    <a:pt x="75499" y="22477"/>
                  </a:cubicBezTo>
                  <a:cubicBezTo>
                    <a:pt x="72943" y="12263"/>
                    <a:pt x="60163" y="-3697"/>
                    <a:pt x="5849" y="772"/>
                  </a:cubicBezTo>
                  <a:cubicBezTo>
                    <a:pt x="2015" y="772"/>
                    <a:pt x="-541" y="3964"/>
                    <a:pt x="98" y="7794"/>
                  </a:cubicBezTo>
                  <a:cubicBezTo>
                    <a:pt x="98" y="11624"/>
                    <a:pt x="3293" y="14178"/>
                    <a:pt x="7127" y="13540"/>
                  </a:cubicBezTo>
                  <a:cubicBezTo>
                    <a:pt x="44827" y="10348"/>
                    <a:pt x="60802" y="18008"/>
                    <a:pt x="63358" y="25669"/>
                  </a:cubicBezTo>
                  <a:cubicBezTo>
                    <a:pt x="65914" y="33330"/>
                    <a:pt x="56968" y="44183"/>
                    <a:pt x="38437" y="53120"/>
                  </a:cubicBezTo>
                  <a:cubicBezTo>
                    <a:pt x="27575" y="58227"/>
                    <a:pt x="22463" y="64611"/>
                    <a:pt x="21185" y="72272"/>
                  </a:cubicBezTo>
                  <a:cubicBezTo>
                    <a:pt x="19907" y="86317"/>
                    <a:pt x="35242" y="97170"/>
                    <a:pt x="37160" y="98446"/>
                  </a:cubicBezTo>
                  <a:cubicBezTo>
                    <a:pt x="40355" y="100362"/>
                    <a:pt x="44189" y="99723"/>
                    <a:pt x="46105" y="97170"/>
                  </a:cubicBezTo>
                  <a:cubicBezTo>
                    <a:pt x="48022" y="93978"/>
                    <a:pt x="47384" y="90147"/>
                    <a:pt x="44827" y="88232"/>
                  </a:cubicBezTo>
                  <a:cubicBezTo>
                    <a:pt x="44827" y="88232"/>
                    <a:pt x="44827" y="88232"/>
                    <a:pt x="44827" y="88232"/>
                  </a:cubicBezTo>
                  <a:cubicBezTo>
                    <a:pt x="41632" y="85678"/>
                    <a:pt x="33965" y="78656"/>
                    <a:pt x="34604" y="73549"/>
                  </a:cubicBezTo>
                  <a:cubicBezTo>
                    <a:pt x="34604" y="69080"/>
                    <a:pt x="40355" y="65888"/>
                    <a:pt x="43550" y="64611"/>
                  </a:cubicBezTo>
                  <a:close/>
                </a:path>
              </a:pathLst>
            </a:custGeom>
            <a:grpFill/>
            <a:ln w="6390"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2A806E5A-0137-88A9-F866-E08676D35E91}"/>
                </a:ext>
              </a:extLst>
            </p:cNvPr>
            <p:cNvSpPr/>
            <p:nvPr/>
          </p:nvSpPr>
          <p:spPr>
            <a:xfrm>
              <a:off x="3739140" y="1499121"/>
              <a:ext cx="169743" cy="170452"/>
            </a:xfrm>
            <a:custGeom>
              <a:avLst/>
              <a:gdLst>
                <a:gd name="connsiteX0" fmla="*/ 168306 w 169743"/>
                <a:gd name="connsiteY0" fmla="*/ 26174 h 170452"/>
                <a:gd name="connsiteX1" fmla="*/ 144024 w 169743"/>
                <a:gd name="connsiteY1" fmla="*/ 1915 h 170452"/>
                <a:gd name="connsiteX2" fmla="*/ 135078 w 169743"/>
                <a:gd name="connsiteY2" fmla="*/ 1915 h 170452"/>
                <a:gd name="connsiteX3" fmla="*/ 86515 w 169743"/>
                <a:gd name="connsiteY3" fmla="*/ 50433 h 170452"/>
                <a:gd name="connsiteX4" fmla="*/ 13669 w 169743"/>
                <a:gd name="connsiteY4" fmla="*/ 123211 h 170452"/>
                <a:gd name="connsiteX5" fmla="*/ 12391 w 169743"/>
                <a:gd name="connsiteY5" fmla="*/ 125764 h 170452"/>
                <a:gd name="connsiteX6" fmla="*/ 251 w 169743"/>
                <a:gd name="connsiteY6" fmla="*/ 162153 h 170452"/>
                <a:gd name="connsiteX7" fmla="*/ 1529 w 169743"/>
                <a:gd name="connsiteY7" fmla="*/ 168537 h 170452"/>
                <a:gd name="connsiteX8" fmla="*/ 6001 w 169743"/>
                <a:gd name="connsiteY8" fmla="*/ 170452 h 170452"/>
                <a:gd name="connsiteX9" fmla="*/ 7919 w 169743"/>
                <a:gd name="connsiteY9" fmla="*/ 170452 h 170452"/>
                <a:gd name="connsiteX10" fmla="*/ 44341 w 169743"/>
                <a:gd name="connsiteY10" fmla="*/ 158323 h 170452"/>
                <a:gd name="connsiteX11" fmla="*/ 46897 w 169743"/>
                <a:gd name="connsiteY11" fmla="*/ 157046 h 170452"/>
                <a:gd name="connsiteX12" fmla="*/ 119743 w 169743"/>
                <a:gd name="connsiteY12" fmla="*/ 84269 h 170452"/>
                <a:gd name="connsiteX13" fmla="*/ 168306 w 169743"/>
                <a:gd name="connsiteY13" fmla="*/ 35750 h 170452"/>
                <a:gd name="connsiteX14" fmla="*/ 168306 w 169743"/>
                <a:gd name="connsiteY14" fmla="*/ 26174 h 170452"/>
                <a:gd name="connsiteX15" fmla="*/ 38590 w 169743"/>
                <a:gd name="connsiteY15" fmla="*/ 146193 h 170452"/>
                <a:gd name="connsiteX16" fmla="*/ 15586 w 169743"/>
                <a:gd name="connsiteY16" fmla="*/ 153854 h 170452"/>
                <a:gd name="connsiteX17" fmla="*/ 23254 w 169743"/>
                <a:gd name="connsiteY17" fmla="*/ 130872 h 170452"/>
                <a:gd name="connsiteX18" fmla="*/ 90349 w 169743"/>
                <a:gd name="connsiteY18" fmla="*/ 63840 h 170452"/>
                <a:gd name="connsiteX19" fmla="*/ 105685 w 169743"/>
                <a:gd name="connsiteY19" fmla="*/ 79161 h 170452"/>
                <a:gd name="connsiteX20" fmla="*/ 38590 w 169743"/>
                <a:gd name="connsiteY20" fmla="*/ 146193 h 170452"/>
                <a:gd name="connsiteX21" fmla="*/ 115270 w 169743"/>
                <a:gd name="connsiteY21" fmla="*/ 69585 h 170452"/>
                <a:gd name="connsiteX22" fmla="*/ 99934 w 169743"/>
                <a:gd name="connsiteY22" fmla="*/ 54264 h 170452"/>
                <a:gd name="connsiteX23" fmla="*/ 139551 w 169743"/>
                <a:gd name="connsiteY23" fmla="*/ 14683 h 170452"/>
                <a:gd name="connsiteX24" fmla="*/ 154887 w 169743"/>
                <a:gd name="connsiteY24" fmla="*/ 30005 h 170452"/>
                <a:gd name="connsiteX25" fmla="*/ 115270 w 169743"/>
                <a:gd name="connsiteY25" fmla="*/ 69585 h 1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743" h="170452">
                  <a:moveTo>
                    <a:pt x="168306" y="26174"/>
                  </a:moveTo>
                  <a:lnTo>
                    <a:pt x="144024" y="1915"/>
                  </a:lnTo>
                  <a:cubicBezTo>
                    <a:pt x="141468" y="-638"/>
                    <a:pt x="137634" y="-638"/>
                    <a:pt x="135078" y="1915"/>
                  </a:cubicBezTo>
                  <a:lnTo>
                    <a:pt x="86515" y="50433"/>
                  </a:lnTo>
                  <a:lnTo>
                    <a:pt x="13669" y="123211"/>
                  </a:lnTo>
                  <a:cubicBezTo>
                    <a:pt x="13031" y="123849"/>
                    <a:pt x="12391" y="124488"/>
                    <a:pt x="12391" y="125764"/>
                  </a:cubicBezTo>
                  <a:lnTo>
                    <a:pt x="251" y="162153"/>
                  </a:lnTo>
                  <a:cubicBezTo>
                    <a:pt x="-388" y="164707"/>
                    <a:pt x="251" y="166622"/>
                    <a:pt x="1529" y="168537"/>
                  </a:cubicBezTo>
                  <a:cubicBezTo>
                    <a:pt x="2807" y="169814"/>
                    <a:pt x="4085" y="170452"/>
                    <a:pt x="6001" y="170452"/>
                  </a:cubicBezTo>
                  <a:cubicBezTo>
                    <a:pt x="6641" y="170452"/>
                    <a:pt x="7280" y="170452"/>
                    <a:pt x="7919" y="170452"/>
                  </a:cubicBezTo>
                  <a:lnTo>
                    <a:pt x="44341" y="158323"/>
                  </a:lnTo>
                  <a:cubicBezTo>
                    <a:pt x="44980" y="158323"/>
                    <a:pt x="46258" y="157684"/>
                    <a:pt x="46897" y="157046"/>
                  </a:cubicBezTo>
                  <a:lnTo>
                    <a:pt x="119743" y="84269"/>
                  </a:lnTo>
                  <a:lnTo>
                    <a:pt x="168306" y="35750"/>
                  </a:lnTo>
                  <a:cubicBezTo>
                    <a:pt x="170223" y="32558"/>
                    <a:pt x="170223" y="28090"/>
                    <a:pt x="168306" y="26174"/>
                  </a:cubicBezTo>
                  <a:close/>
                  <a:moveTo>
                    <a:pt x="38590" y="146193"/>
                  </a:moveTo>
                  <a:lnTo>
                    <a:pt x="15586" y="153854"/>
                  </a:lnTo>
                  <a:lnTo>
                    <a:pt x="23254" y="130872"/>
                  </a:lnTo>
                  <a:lnTo>
                    <a:pt x="90349" y="63840"/>
                  </a:lnTo>
                  <a:lnTo>
                    <a:pt x="105685" y="79161"/>
                  </a:lnTo>
                  <a:lnTo>
                    <a:pt x="38590" y="146193"/>
                  </a:lnTo>
                  <a:close/>
                  <a:moveTo>
                    <a:pt x="115270" y="69585"/>
                  </a:moveTo>
                  <a:lnTo>
                    <a:pt x="99934" y="54264"/>
                  </a:lnTo>
                  <a:lnTo>
                    <a:pt x="139551" y="14683"/>
                  </a:lnTo>
                  <a:lnTo>
                    <a:pt x="154887" y="30005"/>
                  </a:lnTo>
                  <a:lnTo>
                    <a:pt x="115270" y="69585"/>
                  </a:lnTo>
                  <a:close/>
                </a:path>
              </a:pathLst>
            </a:custGeom>
            <a:grpFill/>
            <a:ln w="6390"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7CB6AE44-05D2-39A9-20BC-FE9C90DB92A0}"/>
              </a:ext>
            </a:extLst>
          </p:cNvPr>
          <p:cNvGrpSpPr/>
          <p:nvPr/>
        </p:nvGrpSpPr>
        <p:grpSpPr>
          <a:xfrm>
            <a:off x="727519" y="5386428"/>
            <a:ext cx="361670" cy="361971"/>
            <a:chOff x="467743" y="1402723"/>
            <a:chExt cx="361670" cy="361971"/>
          </a:xfrm>
          <a:solidFill>
            <a:srgbClr val="00B06F"/>
          </a:solidFill>
        </p:grpSpPr>
        <p:sp>
          <p:nvSpPr>
            <p:cNvPr id="30" name="Graphic 4">
              <a:extLst>
                <a:ext uri="{FF2B5EF4-FFF2-40B4-BE49-F238E27FC236}">
                  <a16:creationId xmlns:a16="http://schemas.microsoft.com/office/drawing/2014/main" id="{4DCEBAAD-6F4B-6940-385C-BA005A29F54E}"/>
                </a:ext>
              </a:extLst>
            </p:cNvPr>
            <p:cNvSpPr/>
            <p:nvPr/>
          </p:nvSpPr>
          <p:spPr>
            <a:xfrm>
              <a:off x="467743" y="1402723"/>
              <a:ext cx="361670" cy="361971"/>
            </a:xfrm>
            <a:custGeom>
              <a:avLst/>
              <a:gdLst>
                <a:gd name="connsiteX0" fmla="*/ 180835 w 361670"/>
                <a:gd name="connsiteY0" fmla="*/ 0 h 361971"/>
                <a:gd name="connsiteX1" fmla="*/ 0 w 361670"/>
                <a:gd name="connsiteY1" fmla="*/ 181305 h 361971"/>
                <a:gd name="connsiteX2" fmla="*/ 180835 w 361670"/>
                <a:gd name="connsiteY2" fmla="*/ 361972 h 361971"/>
                <a:gd name="connsiteX3" fmla="*/ 361670 w 361670"/>
                <a:gd name="connsiteY3" fmla="*/ 181305 h 361971"/>
                <a:gd name="connsiteX4" fmla="*/ 361670 w 361670"/>
                <a:gd name="connsiteY4" fmla="*/ 181305 h 361971"/>
                <a:gd name="connsiteX5" fmla="*/ 180835 w 361670"/>
                <a:gd name="connsiteY5" fmla="*/ 0 h 361971"/>
                <a:gd name="connsiteX6" fmla="*/ 180835 w 361670"/>
                <a:gd name="connsiteY6" fmla="*/ 0 h 361971"/>
                <a:gd name="connsiteX7" fmla="*/ 180835 w 361670"/>
                <a:gd name="connsiteY7" fmla="*/ 348565 h 361971"/>
                <a:gd name="connsiteX8" fmla="*/ 12780 w 361670"/>
                <a:gd name="connsiteY8" fmla="*/ 180028 h 361971"/>
                <a:gd name="connsiteX9" fmla="*/ 180835 w 361670"/>
                <a:gd name="connsiteY9" fmla="*/ 12130 h 361971"/>
                <a:gd name="connsiteX10" fmla="*/ 348891 w 361670"/>
                <a:gd name="connsiteY10" fmla="*/ 180028 h 361971"/>
                <a:gd name="connsiteX11" fmla="*/ 180835 w 361670"/>
                <a:gd name="connsiteY11" fmla="*/ 348565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1670" h="361971">
                  <a:moveTo>
                    <a:pt x="180835" y="0"/>
                  </a:moveTo>
                  <a:cubicBezTo>
                    <a:pt x="80513" y="0"/>
                    <a:pt x="0" y="81077"/>
                    <a:pt x="0" y="181305"/>
                  </a:cubicBezTo>
                  <a:cubicBezTo>
                    <a:pt x="0" y="281534"/>
                    <a:pt x="81152" y="361972"/>
                    <a:pt x="180835" y="361972"/>
                  </a:cubicBezTo>
                  <a:cubicBezTo>
                    <a:pt x="280518" y="361972"/>
                    <a:pt x="361670" y="280895"/>
                    <a:pt x="361670" y="181305"/>
                  </a:cubicBezTo>
                  <a:cubicBezTo>
                    <a:pt x="361670" y="181305"/>
                    <a:pt x="361670" y="181305"/>
                    <a:pt x="361670" y="181305"/>
                  </a:cubicBezTo>
                  <a:cubicBezTo>
                    <a:pt x="361670" y="80438"/>
                    <a:pt x="281157" y="0"/>
                    <a:pt x="180835" y="0"/>
                  </a:cubicBezTo>
                  <a:cubicBezTo>
                    <a:pt x="180835" y="0"/>
                    <a:pt x="180835" y="0"/>
                    <a:pt x="180835" y="0"/>
                  </a:cubicBezTo>
                  <a:close/>
                  <a:moveTo>
                    <a:pt x="180835" y="348565"/>
                  </a:moveTo>
                  <a:cubicBezTo>
                    <a:pt x="87542" y="348565"/>
                    <a:pt x="12780" y="273234"/>
                    <a:pt x="12780" y="180028"/>
                  </a:cubicBezTo>
                  <a:cubicBezTo>
                    <a:pt x="12780" y="86822"/>
                    <a:pt x="87542" y="12130"/>
                    <a:pt x="180835" y="12130"/>
                  </a:cubicBezTo>
                  <a:cubicBezTo>
                    <a:pt x="274128" y="12130"/>
                    <a:pt x="348891" y="87461"/>
                    <a:pt x="348891" y="180028"/>
                  </a:cubicBezTo>
                  <a:cubicBezTo>
                    <a:pt x="348891" y="273234"/>
                    <a:pt x="273489" y="348565"/>
                    <a:pt x="180835" y="348565"/>
                  </a:cubicBezTo>
                  <a:close/>
                </a:path>
              </a:pathLst>
            </a:custGeom>
            <a:grpFill/>
            <a:ln w="639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2003F404-AD7E-056D-C04E-1B73ACD1D85E}"/>
                </a:ext>
              </a:extLst>
            </p:cNvPr>
            <p:cNvSpPr/>
            <p:nvPr/>
          </p:nvSpPr>
          <p:spPr>
            <a:xfrm>
              <a:off x="579095" y="1568672"/>
              <a:ext cx="137248" cy="118776"/>
            </a:xfrm>
            <a:custGeom>
              <a:avLst/>
              <a:gdLst>
                <a:gd name="connsiteX0" fmla="*/ 118047 w 137248"/>
                <a:gd name="connsiteY0" fmla="*/ 56852 h 118776"/>
                <a:gd name="connsiteX1" fmla="*/ 109740 w 137248"/>
                <a:gd name="connsiteY1" fmla="*/ 58767 h 118776"/>
                <a:gd name="connsiteX2" fmla="*/ 89931 w 137248"/>
                <a:gd name="connsiteY2" fmla="*/ 43445 h 118776"/>
                <a:gd name="connsiteX3" fmla="*/ 82263 w 137248"/>
                <a:gd name="connsiteY3" fmla="*/ 44722 h 118776"/>
                <a:gd name="connsiteX4" fmla="*/ 82263 w 137248"/>
                <a:gd name="connsiteY4" fmla="*/ 21740 h 118776"/>
                <a:gd name="connsiteX5" fmla="*/ 63093 w 137248"/>
                <a:gd name="connsiteY5" fmla="*/ 34 h 118776"/>
                <a:gd name="connsiteX6" fmla="*/ 41367 w 137248"/>
                <a:gd name="connsiteY6" fmla="*/ 19186 h 118776"/>
                <a:gd name="connsiteX7" fmla="*/ 41367 w 137248"/>
                <a:gd name="connsiteY7" fmla="*/ 21740 h 118776"/>
                <a:gd name="connsiteX8" fmla="*/ 41367 w 137248"/>
                <a:gd name="connsiteY8" fmla="*/ 79834 h 118776"/>
                <a:gd name="connsiteX9" fmla="*/ 28588 w 137248"/>
                <a:gd name="connsiteY9" fmla="*/ 67066 h 118776"/>
                <a:gd name="connsiteX10" fmla="*/ 12613 w 137248"/>
                <a:gd name="connsiteY10" fmla="*/ 65151 h 118776"/>
                <a:gd name="connsiteX11" fmla="*/ 1111 w 137248"/>
                <a:gd name="connsiteY11" fmla="*/ 75365 h 118776"/>
                <a:gd name="connsiteX12" fmla="*/ 6223 w 137248"/>
                <a:gd name="connsiteY12" fmla="*/ 102178 h 118776"/>
                <a:gd name="connsiteX13" fmla="*/ 12613 w 137248"/>
                <a:gd name="connsiteY13" fmla="*/ 114946 h 118776"/>
                <a:gd name="connsiteX14" fmla="*/ 18364 w 137248"/>
                <a:gd name="connsiteY14" fmla="*/ 118777 h 118776"/>
                <a:gd name="connsiteX15" fmla="*/ 20920 w 137248"/>
                <a:gd name="connsiteY15" fmla="*/ 118138 h 118776"/>
                <a:gd name="connsiteX16" fmla="*/ 24115 w 137248"/>
                <a:gd name="connsiteY16" fmla="*/ 109839 h 118776"/>
                <a:gd name="connsiteX17" fmla="*/ 24115 w 137248"/>
                <a:gd name="connsiteY17" fmla="*/ 109839 h 118776"/>
                <a:gd name="connsiteX18" fmla="*/ 17725 w 137248"/>
                <a:gd name="connsiteY18" fmla="*/ 96433 h 118776"/>
                <a:gd name="connsiteX19" fmla="*/ 17086 w 137248"/>
                <a:gd name="connsiteY19" fmla="*/ 95794 h 118776"/>
                <a:gd name="connsiteX20" fmla="*/ 12613 w 137248"/>
                <a:gd name="connsiteY20" fmla="*/ 80473 h 118776"/>
                <a:gd name="connsiteX21" fmla="*/ 15808 w 137248"/>
                <a:gd name="connsiteY21" fmla="*/ 77919 h 118776"/>
                <a:gd name="connsiteX22" fmla="*/ 17086 w 137248"/>
                <a:gd name="connsiteY22" fmla="*/ 77281 h 118776"/>
                <a:gd name="connsiteX23" fmla="*/ 22198 w 137248"/>
                <a:gd name="connsiteY23" fmla="*/ 78557 h 118776"/>
                <a:gd name="connsiteX24" fmla="*/ 31782 w 137248"/>
                <a:gd name="connsiteY24" fmla="*/ 90049 h 118776"/>
                <a:gd name="connsiteX25" fmla="*/ 41367 w 137248"/>
                <a:gd name="connsiteY25" fmla="*/ 111116 h 118776"/>
                <a:gd name="connsiteX26" fmla="*/ 49674 w 137248"/>
                <a:gd name="connsiteY26" fmla="*/ 114308 h 118776"/>
                <a:gd name="connsiteX27" fmla="*/ 52869 w 137248"/>
                <a:gd name="connsiteY27" fmla="*/ 107285 h 118776"/>
                <a:gd name="connsiteX28" fmla="*/ 52869 w 137248"/>
                <a:gd name="connsiteY28" fmla="*/ 106009 h 118776"/>
                <a:gd name="connsiteX29" fmla="*/ 52869 w 137248"/>
                <a:gd name="connsiteY29" fmla="*/ 23017 h 118776"/>
                <a:gd name="connsiteX30" fmla="*/ 59898 w 137248"/>
                <a:gd name="connsiteY30" fmla="*/ 14718 h 118776"/>
                <a:gd name="connsiteX31" fmla="*/ 68205 w 137248"/>
                <a:gd name="connsiteY31" fmla="*/ 21740 h 118776"/>
                <a:gd name="connsiteX32" fmla="*/ 68205 w 137248"/>
                <a:gd name="connsiteY32" fmla="*/ 23017 h 118776"/>
                <a:gd name="connsiteX33" fmla="*/ 68205 w 137248"/>
                <a:gd name="connsiteY33" fmla="*/ 85580 h 118776"/>
                <a:gd name="connsiteX34" fmla="*/ 74595 w 137248"/>
                <a:gd name="connsiteY34" fmla="*/ 91964 h 118776"/>
                <a:gd name="connsiteX35" fmla="*/ 80985 w 137248"/>
                <a:gd name="connsiteY35" fmla="*/ 85580 h 118776"/>
                <a:gd name="connsiteX36" fmla="*/ 80985 w 137248"/>
                <a:gd name="connsiteY36" fmla="*/ 63236 h 118776"/>
                <a:gd name="connsiteX37" fmla="*/ 88014 w 137248"/>
                <a:gd name="connsiteY37" fmla="*/ 54937 h 118776"/>
                <a:gd name="connsiteX38" fmla="*/ 96321 w 137248"/>
                <a:gd name="connsiteY38" fmla="*/ 61959 h 118776"/>
                <a:gd name="connsiteX39" fmla="*/ 96321 w 137248"/>
                <a:gd name="connsiteY39" fmla="*/ 63236 h 118776"/>
                <a:gd name="connsiteX40" fmla="*/ 96321 w 137248"/>
                <a:gd name="connsiteY40" fmla="*/ 84303 h 118776"/>
                <a:gd name="connsiteX41" fmla="*/ 102711 w 137248"/>
                <a:gd name="connsiteY41" fmla="*/ 90687 h 118776"/>
                <a:gd name="connsiteX42" fmla="*/ 109101 w 137248"/>
                <a:gd name="connsiteY42" fmla="*/ 84303 h 118776"/>
                <a:gd name="connsiteX43" fmla="*/ 109101 w 137248"/>
                <a:gd name="connsiteY43" fmla="*/ 77281 h 118776"/>
                <a:gd name="connsiteX44" fmla="*/ 117408 w 137248"/>
                <a:gd name="connsiteY44" fmla="*/ 70258 h 118776"/>
                <a:gd name="connsiteX45" fmla="*/ 124437 w 137248"/>
                <a:gd name="connsiteY45" fmla="*/ 77281 h 118776"/>
                <a:gd name="connsiteX46" fmla="*/ 124437 w 137248"/>
                <a:gd name="connsiteY46" fmla="*/ 91325 h 118776"/>
                <a:gd name="connsiteX47" fmla="*/ 130827 w 137248"/>
                <a:gd name="connsiteY47" fmla="*/ 97709 h 118776"/>
                <a:gd name="connsiteX48" fmla="*/ 137216 w 137248"/>
                <a:gd name="connsiteY48" fmla="*/ 91325 h 118776"/>
                <a:gd name="connsiteX49" fmla="*/ 137216 w 137248"/>
                <a:gd name="connsiteY49" fmla="*/ 77281 h 118776"/>
                <a:gd name="connsiteX50" fmla="*/ 118047 w 137248"/>
                <a:gd name="connsiteY50" fmla="*/ 56852 h 11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248" h="118776">
                  <a:moveTo>
                    <a:pt x="118047" y="56852"/>
                  </a:moveTo>
                  <a:cubicBezTo>
                    <a:pt x="115491" y="56852"/>
                    <a:pt x="112296" y="57490"/>
                    <a:pt x="109740" y="58767"/>
                  </a:cubicBezTo>
                  <a:cubicBezTo>
                    <a:pt x="107823" y="49829"/>
                    <a:pt x="99516" y="43445"/>
                    <a:pt x="89931" y="43445"/>
                  </a:cubicBezTo>
                  <a:cubicBezTo>
                    <a:pt x="87375" y="43445"/>
                    <a:pt x="84819" y="44084"/>
                    <a:pt x="82263" y="44722"/>
                  </a:cubicBezTo>
                  <a:lnTo>
                    <a:pt x="82263" y="21740"/>
                  </a:lnTo>
                  <a:cubicBezTo>
                    <a:pt x="82902" y="10249"/>
                    <a:pt x="74595" y="673"/>
                    <a:pt x="63093" y="34"/>
                  </a:cubicBezTo>
                  <a:cubicBezTo>
                    <a:pt x="51591" y="-604"/>
                    <a:pt x="42006" y="7695"/>
                    <a:pt x="41367" y="19186"/>
                  </a:cubicBezTo>
                  <a:cubicBezTo>
                    <a:pt x="41367" y="19825"/>
                    <a:pt x="41367" y="20463"/>
                    <a:pt x="41367" y="21740"/>
                  </a:cubicBezTo>
                  <a:lnTo>
                    <a:pt x="41367" y="79834"/>
                  </a:lnTo>
                  <a:cubicBezTo>
                    <a:pt x="38172" y="74727"/>
                    <a:pt x="33699" y="70258"/>
                    <a:pt x="28588" y="67066"/>
                  </a:cubicBezTo>
                  <a:cubicBezTo>
                    <a:pt x="24115" y="63874"/>
                    <a:pt x="17725" y="63236"/>
                    <a:pt x="12613" y="65151"/>
                  </a:cubicBezTo>
                  <a:cubicBezTo>
                    <a:pt x="7501" y="66428"/>
                    <a:pt x="3028" y="70258"/>
                    <a:pt x="1111" y="75365"/>
                  </a:cubicBezTo>
                  <a:cubicBezTo>
                    <a:pt x="-1445" y="84303"/>
                    <a:pt x="472" y="94517"/>
                    <a:pt x="6223" y="102178"/>
                  </a:cubicBezTo>
                  <a:lnTo>
                    <a:pt x="12613" y="114946"/>
                  </a:lnTo>
                  <a:cubicBezTo>
                    <a:pt x="13891" y="117500"/>
                    <a:pt x="15808" y="118777"/>
                    <a:pt x="18364" y="118777"/>
                  </a:cubicBezTo>
                  <a:cubicBezTo>
                    <a:pt x="19003" y="118777"/>
                    <a:pt x="20281" y="118777"/>
                    <a:pt x="20920" y="118138"/>
                  </a:cubicBezTo>
                  <a:cubicBezTo>
                    <a:pt x="24115" y="116861"/>
                    <a:pt x="25393" y="113031"/>
                    <a:pt x="24115" y="109839"/>
                  </a:cubicBezTo>
                  <a:cubicBezTo>
                    <a:pt x="24115" y="109839"/>
                    <a:pt x="24115" y="109839"/>
                    <a:pt x="24115" y="109839"/>
                  </a:cubicBezTo>
                  <a:lnTo>
                    <a:pt x="17725" y="96433"/>
                  </a:lnTo>
                  <a:lnTo>
                    <a:pt x="17086" y="95794"/>
                  </a:lnTo>
                  <a:cubicBezTo>
                    <a:pt x="13252" y="91325"/>
                    <a:pt x="11974" y="86218"/>
                    <a:pt x="12613" y="80473"/>
                  </a:cubicBezTo>
                  <a:cubicBezTo>
                    <a:pt x="13252" y="79196"/>
                    <a:pt x="14530" y="77919"/>
                    <a:pt x="15808" y="77919"/>
                  </a:cubicBezTo>
                  <a:cubicBezTo>
                    <a:pt x="16447" y="77919"/>
                    <a:pt x="16447" y="77919"/>
                    <a:pt x="17086" y="77281"/>
                  </a:cubicBezTo>
                  <a:cubicBezTo>
                    <a:pt x="18364" y="76642"/>
                    <a:pt x="19642" y="77281"/>
                    <a:pt x="22198" y="78557"/>
                  </a:cubicBezTo>
                  <a:cubicBezTo>
                    <a:pt x="26671" y="81111"/>
                    <a:pt x="29866" y="84941"/>
                    <a:pt x="31782" y="90049"/>
                  </a:cubicBezTo>
                  <a:lnTo>
                    <a:pt x="41367" y="111116"/>
                  </a:lnTo>
                  <a:cubicBezTo>
                    <a:pt x="42645" y="114308"/>
                    <a:pt x="46479" y="115585"/>
                    <a:pt x="49674" y="114308"/>
                  </a:cubicBezTo>
                  <a:cubicBezTo>
                    <a:pt x="52230" y="113031"/>
                    <a:pt x="53508" y="109839"/>
                    <a:pt x="52869" y="107285"/>
                  </a:cubicBezTo>
                  <a:cubicBezTo>
                    <a:pt x="52869" y="106647"/>
                    <a:pt x="52869" y="106647"/>
                    <a:pt x="52869" y="106009"/>
                  </a:cubicBezTo>
                  <a:lnTo>
                    <a:pt x="52869" y="23017"/>
                  </a:lnTo>
                  <a:cubicBezTo>
                    <a:pt x="52230" y="19186"/>
                    <a:pt x="55425" y="15356"/>
                    <a:pt x="59898" y="14718"/>
                  </a:cubicBezTo>
                  <a:cubicBezTo>
                    <a:pt x="63732" y="14079"/>
                    <a:pt x="67566" y="17271"/>
                    <a:pt x="68205" y="21740"/>
                  </a:cubicBezTo>
                  <a:cubicBezTo>
                    <a:pt x="68205" y="22378"/>
                    <a:pt x="68205" y="22378"/>
                    <a:pt x="68205" y="23017"/>
                  </a:cubicBezTo>
                  <a:lnTo>
                    <a:pt x="68205" y="85580"/>
                  </a:lnTo>
                  <a:cubicBezTo>
                    <a:pt x="68205" y="89410"/>
                    <a:pt x="70761" y="91964"/>
                    <a:pt x="74595" y="91964"/>
                  </a:cubicBezTo>
                  <a:cubicBezTo>
                    <a:pt x="78429" y="91964"/>
                    <a:pt x="80985" y="89410"/>
                    <a:pt x="80985" y="85580"/>
                  </a:cubicBezTo>
                  <a:lnTo>
                    <a:pt x="80985" y="63236"/>
                  </a:lnTo>
                  <a:cubicBezTo>
                    <a:pt x="80346" y="59405"/>
                    <a:pt x="83541" y="55575"/>
                    <a:pt x="88014" y="54937"/>
                  </a:cubicBezTo>
                  <a:cubicBezTo>
                    <a:pt x="91848" y="54298"/>
                    <a:pt x="95682" y="57490"/>
                    <a:pt x="96321" y="61959"/>
                  </a:cubicBezTo>
                  <a:cubicBezTo>
                    <a:pt x="96321" y="62597"/>
                    <a:pt x="96321" y="62597"/>
                    <a:pt x="96321" y="63236"/>
                  </a:cubicBezTo>
                  <a:lnTo>
                    <a:pt x="96321" y="84303"/>
                  </a:lnTo>
                  <a:cubicBezTo>
                    <a:pt x="96321" y="88133"/>
                    <a:pt x="98877" y="90687"/>
                    <a:pt x="102711" y="90687"/>
                  </a:cubicBezTo>
                  <a:cubicBezTo>
                    <a:pt x="106545" y="90687"/>
                    <a:pt x="109101" y="88133"/>
                    <a:pt x="109101" y="84303"/>
                  </a:cubicBezTo>
                  <a:lnTo>
                    <a:pt x="109101" y="77281"/>
                  </a:lnTo>
                  <a:cubicBezTo>
                    <a:pt x="109740" y="73450"/>
                    <a:pt x="112935" y="70258"/>
                    <a:pt x="117408" y="70258"/>
                  </a:cubicBezTo>
                  <a:cubicBezTo>
                    <a:pt x="121242" y="70897"/>
                    <a:pt x="123798" y="73450"/>
                    <a:pt x="124437" y="77281"/>
                  </a:cubicBezTo>
                  <a:lnTo>
                    <a:pt x="124437" y="91325"/>
                  </a:lnTo>
                  <a:cubicBezTo>
                    <a:pt x="124437" y="95156"/>
                    <a:pt x="126993" y="97709"/>
                    <a:pt x="130827" y="97709"/>
                  </a:cubicBezTo>
                  <a:cubicBezTo>
                    <a:pt x="134660" y="97709"/>
                    <a:pt x="137216" y="95156"/>
                    <a:pt x="137216" y="91325"/>
                  </a:cubicBezTo>
                  <a:lnTo>
                    <a:pt x="137216" y="77281"/>
                  </a:lnTo>
                  <a:cubicBezTo>
                    <a:pt x="137855" y="65789"/>
                    <a:pt x="128910" y="56852"/>
                    <a:pt x="118047" y="56852"/>
                  </a:cubicBezTo>
                  <a:close/>
                </a:path>
              </a:pathLst>
            </a:custGeom>
            <a:grpFill/>
            <a:ln w="639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A33F7804-68A6-F62A-1E57-526DEBCB7C79}"/>
                </a:ext>
              </a:extLst>
            </p:cNvPr>
            <p:cNvSpPr/>
            <p:nvPr/>
          </p:nvSpPr>
          <p:spPr>
            <a:xfrm>
              <a:off x="579567" y="1480554"/>
              <a:ext cx="25608" cy="25589"/>
            </a:xfrm>
            <a:custGeom>
              <a:avLst/>
              <a:gdLst>
                <a:gd name="connsiteX0" fmla="*/ 13419 w 25608"/>
                <a:gd name="connsiteY0" fmla="*/ 25590 h 25589"/>
                <a:gd name="connsiteX1" fmla="*/ 25560 w 25608"/>
                <a:gd name="connsiteY1" fmla="*/ 12183 h 25589"/>
                <a:gd name="connsiteX2" fmla="*/ 12141 w 25608"/>
                <a:gd name="connsiteY2" fmla="*/ 54 h 25589"/>
                <a:gd name="connsiteX3" fmla="*/ 0 w 25608"/>
                <a:gd name="connsiteY3" fmla="*/ 12183 h 25589"/>
                <a:gd name="connsiteX4" fmla="*/ 13419 w 25608"/>
                <a:gd name="connsiteY4" fmla="*/ 25590 h 25589"/>
                <a:gd name="connsiteX5" fmla="*/ 13419 w 25608"/>
                <a:gd name="connsiteY5" fmla="*/ 25590 h 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8" h="25589">
                  <a:moveTo>
                    <a:pt x="13419" y="25590"/>
                  </a:moveTo>
                  <a:cubicBezTo>
                    <a:pt x="20448" y="25590"/>
                    <a:pt x="26199" y="19844"/>
                    <a:pt x="25560" y="12183"/>
                  </a:cubicBezTo>
                  <a:cubicBezTo>
                    <a:pt x="24921" y="4523"/>
                    <a:pt x="19809" y="-585"/>
                    <a:pt x="12141" y="54"/>
                  </a:cubicBezTo>
                  <a:cubicBezTo>
                    <a:pt x="5112" y="54"/>
                    <a:pt x="0" y="5799"/>
                    <a:pt x="0" y="12183"/>
                  </a:cubicBezTo>
                  <a:cubicBezTo>
                    <a:pt x="0" y="19844"/>
                    <a:pt x="6390" y="25590"/>
                    <a:pt x="13419" y="25590"/>
                  </a:cubicBezTo>
                  <a:lnTo>
                    <a:pt x="13419" y="25590"/>
                  </a:lnTo>
                  <a:close/>
                </a:path>
              </a:pathLst>
            </a:custGeom>
            <a:grp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E265A77-6F75-63F2-AB39-6A51A91359C8}"/>
                </a:ext>
              </a:extLst>
            </p:cNvPr>
            <p:cNvSpPr/>
            <p:nvPr/>
          </p:nvSpPr>
          <p:spPr>
            <a:xfrm>
              <a:off x="628130" y="1479969"/>
              <a:ext cx="26198" cy="26174"/>
            </a:xfrm>
            <a:custGeom>
              <a:avLst/>
              <a:gdLst>
                <a:gd name="connsiteX0" fmla="*/ 13419 w 26198"/>
                <a:gd name="connsiteY0" fmla="*/ 26174 h 26174"/>
                <a:gd name="connsiteX1" fmla="*/ 26199 w 26198"/>
                <a:gd name="connsiteY1" fmla="*/ 12768 h 26174"/>
                <a:gd name="connsiteX2" fmla="*/ 12780 w 26198"/>
                <a:gd name="connsiteY2" fmla="*/ 0 h 26174"/>
                <a:gd name="connsiteX3" fmla="*/ 0 w 26198"/>
                <a:gd name="connsiteY3" fmla="*/ 12768 h 26174"/>
                <a:gd name="connsiteX4" fmla="*/ 13419 w 26198"/>
                <a:gd name="connsiteY4" fmla="*/ 26174 h 26174"/>
                <a:gd name="connsiteX5" fmla="*/ 13419 w 26198"/>
                <a:gd name="connsiteY5" fmla="*/ 26174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8" h="26174">
                  <a:moveTo>
                    <a:pt x="13419" y="26174"/>
                  </a:moveTo>
                  <a:cubicBezTo>
                    <a:pt x="20448" y="26174"/>
                    <a:pt x="26199" y="20429"/>
                    <a:pt x="26199" y="12768"/>
                  </a:cubicBezTo>
                  <a:cubicBezTo>
                    <a:pt x="26199" y="5107"/>
                    <a:pt x="20448" y="0"/>
                    <a:pt x="12780" y="0"/>
                  </a:cubicBezTo>
                  <a:cubicBezTo>
                    <a:pt x="5751" y="0"/>
                    <a:pt x="0" y="5746"/>
                    <a:pt x="0" y="12768"/>
                  </a:cubicBezTo>
                  <a:cubicBezTo>
                    <a:pt x="0" y="20429"/>
                    <a:pt x="6390" y="26174"/>
                    <a:pt x="13419" y="26174"/>
                  </a:cubicBezTo>
                  <a:cubicBezTo>
                    <a:pt x="13419" y="26174"/>
                    <a:pt x="13419" y="26174"/>
                    <a:pt x="13419" y="26174"/>
                  </a:cubicBezTo>
                  <a:close/>
                </a:path>
              </a:pathLst>
            </a:custGeom>
            <a:grpFill/>
            <a:ln w="6390"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E16CDFF3-593B-FD2F-49BF-DFFE94A9C1AD}"/>
                </a:ext>
              </a:extLst>
            </p:cNvPr>
            <p:cNvSpPr/>
            <p:nvPr/>
          </p:nvSpPr>
          <p:spPr>
            <a:xfrm>
              <a:off x="677333" y="1480608"/>
              <a:ext cx="25559" cy="25535"/>
            </a:xfrm>
            <a:custGeom>
              <a:avLst/>
              <a:gdLst>
                <a:gd name="connsiteX0" fmla="*/ 12780 w 25559"/>
                <a:gd name="connsiteY0" fmla="*/ 25536 h 25535"/>
                <a:gd name="connsiteX1" fmla="*/ 25560 w 25559"/>
                <a:gd name="connsiteY1" fmla="*/ 12768 h 25535"/>
                <a:gd name="connsiteX2" fmla="*/ 12780 w 25559"/>
                <a:gd name="connsiteY2" fmla="*/ 0 h 25535"/>
                <a:gd name="connsiteX3" fmla="*/ 0 w 25559"/>
                <a:gd name="connsiteY3" fmla="*/ 12130 h 25535"/>
                <a:gd name="connsiteX4" fmla="*/ 12780 w 25559"/>
                <a:gd name="connsiteY4" fmla="*/ 25536 h 25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9" h="25535">
                  <a:moveTo>
                    <a:pt x="12780" y="25536"/>
                  </a:moveTo>
                  <a:cubicBezTo>
                    <a:pt x="19809" y="25536"/>
                    <a:pt x="25560" y="19790"/>
                    <a:pt x="25560" y="12768"/>
                  </a:cubicBezTo>
                  <a:cubicBezTo>
                    <a:pt x="25560" y="5746"/>
                    <a:pt x="19809" y="0"/>
                    <a:pt x="12780" y="0"/>
                  </a:cubicBezTo>
                  <a:cubicBezTo>
                    <a:pt x="5751" y="0"/>
                    <a:pt x="0" y="5746"/>
                    <a:pt x="0" y="12130"/>
                  </a:cubicBezTo>
                  <a:cubicBezTo>
                    <a:pt x="0" y="19152"/>
                    <a:pt x="5751" y="25536"/>
                    <a:pt x="12780" y="25536"/>
                  </a:cubicBezTo>
                  <a:close/>
                </a:path>
              </a:pathLst>
            </a:custGeom>
            <a:grpFill/>
            <a:ln w="6390"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BF502ED4-C3D1-C7DE-C4A4-A945EBE316EE}"/>
                </a:ext>
              </a:extLst>
            </p:cNvPr>
            <p:cNvSpPr/>
            <p:nvPr/>
          </p:nvSpPr>
          <p:spPr>
            <a:xfrm>
              <a:off x="580157" y="1528487"/>
              <a:ext cx="26247" cy="26174"/>
            </a:xfrm>
            <a:custGeom>
              <a:avLst/>
              <a:gdLst>
                <a:gd name="connsiteX0" fmla="*/ 12828 w 26247"/>
                <a:gd name="connsiteY0" fmla="*/ 26174 h 26174"/>
                <a:gd name="connsiteX1" fmla="*/ 26247 w 26247"/>
                <a:gd name="connsiteY1" fmla="*/ 13406 h 26174"/>
                <a:gd name="connsiteX2" fmla="*/ 13467 w 26247"/>
                <a:gd name="connsiteY2" fmla="*/ 0 h 26174"/>
                <a:gd name="connsiteX3" fmla="*/ 49 w 26247"/>
                <a:gd name="connsiteY3" fmla="*/ 12768 h 26174"/>
                <a:gd name="connsiteX4" fmla="*/ 49 w 26247"/>
                <a:gd name="connsiteY4" fmla="*/ 12768 h 26174"/>
                <a:gd name="connsiteX5" fmla="*/ 12828 w 26247"/>
                <a:gd name="connsiteY5" fmla="*/ 26174 h 26174"/>
                <a:gd name="connsiteX6" fmla="*/ 12828 w 26247"/>
                <a:gd name="connsiteY6" fmla="*/ 26174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47" h="26174">
                  <a:moveTo>
                    <a:pt x="12828" y="26174"/>
                  </a:moveTo>
                  <a:cubicBezTo>
                    <a:pt x="19857" y="26174"/>
                    <a:pt x="26247" y="20429"/>
                    <a:pt x="26247" y="13406"/>
                  </a:cubicBezTo>
                  <a:cubicBezTo>
                    <a:pt x="26247" y="6384"/>
                    <a:pt x="20496" y="0"/>
                    <a:pt x="13467" y="0"/>
                  </a:cubicBezTo>
                  <a:cubicBezTo>
                    <a:pt x="6438" y="0"/>
                    <a:pt x="49" y="5746"/>
                    <a:pt x="49" y="12768"/>
                  </a:cubicBezTo>
                  <a:cubicBezTo>
                    <a:pt x="49" y="12768"/>
                    <a:pt x="49" y="12768"/>
                    <a:pt x="49" y="12768"/>
                  </a:cubicBezTo>
                  <a:cubicBezTo>
                    <a:pt x="-591" y="20429"/>
                    <a:pt x="5160" y="26174"/>
                    <a:pt x="12828" y="26174"/>
                  </a:cubicBezTo>
                  <a:cubicBezTo>
                    <a:pt x="12828" y="26174"/>
                    <a:pt x="12828" y="26174"/>
                    <a:pt x="12828" y="26174"/>
                  </a:cubicBezTo>
                  <a:close/>
                </a:path>
              </a:pathLst>
            </a:custGeom>
            <a:grpFill/>
            <a:ln w="6390"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CD08FF70-CC98-724F-5271-39A39BE1EC53}"/>
                </a:ext>
              </a:extLst>
            </p:cNvPr>
            <p:cNvSpPr/>
            <p:nvPr/>
          </p:nvSpPr>
          <p:spPr>
            <a:xfrm>
              <a:off x="579567" y="1577006"/>
              <a:ext cx="26837" cy="26812"/>
            </a:xfrm>
            <a:custGeom>
              <a:avLst/>
              <a:gdLst>
                <a:gd name="connsiteX0" fmla="*/ 26838 w 26837"/>
                <a:gd name="connsiteY0" fmla="*/ 13406 h 26812"/>
                <a:gd name="connsiteX1" fmla="*/ 13419 w 26837"/>
                <a:gd name="connsiteY1" fmla="*/ 26813 h 26812"/>
                <a:gd name="connsiteX2" fmla="*/ 0 w 26837"/>
                <a:gd name="connsiteY2" fmla="*/ 13406 h 26812"/>
                <a:gd name="connsiteX3" fmla="*/ 13419 w 26837"/>
                <a:gd name="connsiteY3" fmla="*/ 0 h 26812"/>
                <a:gd name="connsiteX4" fmla="*/ 26838 w 26837"/>
                <a:gd name="connsiteY4" fmla="*/ 13406 h 2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 h="26812">
                  <a:moveTo>
                    <a:pt x="26838" y="13406"/>
                  </a:moveTo>
                  <a:cubicBezTo>
                    <a:pt x="26838" y="20811"/>
                    <a:pt x="20830" y="26813"/>
                    <a:pt x="13419" y="26813"/>
                  </a:cubicBezTo>
                  <a:cubicBezTo>
                    <a:pt x="6008" y="26813"/>
                    <a:pt x="0" y="20811"/>
                    <a:pt x="0" y="13406"/>
                  </a:cubicBezTo>
                  <a:cubicBezTo>
                    <a:pt x="0" y="6002"/>
                    <a:pt x="6008" y="0"/>
                    <a:pt x="13419" y="0"/>
                  </a:cubicBezTo>
                  <a:cubicBezTo>
                    <a:pt x="20830" y="0"/>
                    <a:pt x="26838" y="6002"/>
                    <a:pt x="26838" y="13406"/>
                  </a:cubicBez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B2A70E1E-4BBC-E6E6-0FDE-FC3E4EC952A3}"/>
                </a:ext>
              </a:extLst>
            </p:cNvPr>
            <p:cNvSpPr/>
            <p:nvPr/>
          </p:nvSpPr>
          <p:spPr>
            <a:xfrm>
              <a:off x="628130" y="1527849"/>
              <a:ext cx="26837" cy="26812"/>
            </a:xfrm>
            <a:custGeom>
              <a:avLst/>
              <a:gdLst>
                <a:gd name="connsiteX0" fmla="*/ 13419 w 26837"/>
                <a:gd name="connsiteY0" fmla="*/ 26813 h 26812"/>
                <a:gd name="connsiteX1" fmla="*/ 26838 w 26837"/>
                <a:gd name="connsiteY1" fmla="*/ 13406 h 26812"/>
                <a:gd name="connsiteX2" fmla="*/ 13419 w 26837"/>
                <a:gd name="connsiteY2" fmla="*/ 0 h 26812"/>
                <a:gd name="connsiteX3" fmla="*/ 0 w 26837"/>
                <a:gd name="connsiteY3" fmla="*/ 13406 h 26812"/>
                <a:gd name="connsiteX4" fmla="*/ 0 w 26837"/>
                <a:gd name="connsiteY4" fmla="*/ 13406 h 26812"/>
                <a:gd name="connsiteX5" fmla="*/ 13419 w 26837"/>
                <a:gd name="connsiteY5" fmla="*/ 26813 h 26812"/>
                <a:gd name="connsiteX6" fmla="*/ 13419 w 26837"/>
                <a:gd name="connsiteY6" fmla="*/ 26813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7" h="26812">
                  <a:moveTo>
                    <a:pt x="13419" y="26813"/>
                  </a:moveTo>
                  <a:cubicBezTo>
                    <a:pt x="20448" y="26813"/>
                    <a:pt x="26838" y="21067"/>
                    <a:pt x="26838" y="13406"/>
                  </a:cubicBezTo>
                  <a:cubicBezTo>
                    <a:pt x="26838" y="6384"/>
                    <a:pt x="21087" y="0"/>
                    <a:pt x="13419" y="0"/>
                  </a:cubicBezTo>
                  <a:cubicBezTo>
                    <a:pt x="6390" y="0"/>
                    <a:pt x="0" y="5746"/>
                    <a:pt x="0" y="13406"/>
                  </a:cubicBezTo>
                  <a:lnTo>
                    <a:pt x="0" y="13406"/>
                  </a:lnTo>
                  <a:cubicBezTo>
                    <a:pt x="0" y="21067"/>
                    <a:pt x="6390" y="26813"/>
                    <a:pt x="13419" y="26813"/>
                  </a:cubicBezTo>
                  <a:cubicBezTo>
                    <a:pt x="13419" y="26813"/>
                    <a:pt x="13419" y="26813"/>
                    <a:pt x="13419" y="26813"/>
                  </a:cubicBez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4DCC422C-D968-09BE-E93C-B0F17A9B80E2}"/>
                </a:ext>
              </a:extLst>
            </p:cNvPr>
            <p:cNvSpPr/>
            <p:nvPr/>
          </p:nvSpPr>
          <p:spPr>
            <a:xfrm>
              <a:off x="677333" y="1528487"/>
              <a:ext cx="26198" cy="26174"/>
            </a:xfrm>
            <a:custGeom>
              <a:avLst/>
              <a:gdLst>
                <a:gd name="connsiteX0" fmla="*/ 12780 w 26198"/>
                <a:gd name="connsiteY0" fmla="*/ 26174 h 26174"/>
                <a:gd name="connsiteX1" fmla="*/ 26199 w 26198"/>
                <a:gd name="connsiteY1" fmla="*/ 13406 h 26174"/>
                <a:gd name="connsiteX2" fmla="*/ 13419 w 26198"/>
                <a:gd name="connsiteY2" fmla="*/ 0 h 26174"/>
                <a:gd name="connsiteX3" fmla="*/ 0 w 26198"/>
                <a:gd name="connsiteY3" fmla="*/ 12768 h 26174"/>
                <a:gd name="connsiteX4" fmla="*/ 0 w 26198"/>
                <a:gd name="connsiteY4" fmla="*/ 13406 h 26174"/>
                <a:gd name="connsiteX5" fmla="*/ 12780 w 26198"/>
                <a:gd name="connsiteY5" fmla="*/ 26174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8" h="26174">
                  <a:moveTo>
                    <a:pt x="12780" y="26174"/>
                  </a:moveTo>
                  <a:cubicBezTo>
                    <a:pt x="19809" y="26174"/>
                    <a:pt x="26199" y="20429"/>
                    <a:pt x="26199" y="13406"/>
                  </a:cubicBezTo>
                  <a:cubicBezTo>
                    <a:pt x="26199" y="6384"/>
                    <a:pt x="20448" y="0"/>
                    <a:pt x="13419" y="0"/>
                  </a:cubicBezTo>
                  <a:cubicBezTo>
                    <a:pt x="6390" y="0"/>
                    <a:pt x="0" y="5746"/>
                    <a:pt x="0" y="12768"/>
                  </a:cubicBezTo>
                  <a:cubicBezTo>
                    <a:pt x="0" y="12768"/>
                    <a:pt x="0" y="12768"/>
                    <a:pt x="0" y="13406"/>
                  </a:cubicBezTo>
                  <a:cubicBezTo>
                    <a:pt x="0" y="20429"/>
                    <a:pt x="5751" y="26174"/>
                    <a:pt x="12780" y="26174"/>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F44672F3-FCA9-2DA2-820F-A43841CA0973}"/>
                </a:ext>
              </a:extLst>
            </p:cNvPr>
            <p:cNvSpPr/>
            <p:nvPr/>
          </p:nvSpPr>
          <p:spPr>
            <a:xfrm>
              <a:off x="677333" y="1577006"/>
              <a:ext cx="26198" cy="26174"/>
            </a:xfrm>
            <a:custGeom>
              <a:avLst/>
              <a:gdLst>
                <a:gd name="connsiteX0" fmla="*/ 12780 w 26198"/>
                <a:gd name="connsiteY0" fmla="*/ 26174 h 26174"/>
                <a:gd name="connsiteX1" fmla="*/ 26199 w 26198"/>
                <a:gd name="connsiteY1" fmla="*/ 13406 h 26174"/>
                <a:gd name="connsiteX2" fmla="*/ 13419 w 26198"/>
                <a:gd name="connsiteY2" fmla="*/ 0 h 26174"/>
                <a:gd name="connsiteX3" fmla="*/ 0 w 26198"/>
                <a:gd name="connsiteY3" fmla="*/ 12768 h 26174"/>
                <a:gd name="connsiteX4" fmla="*/ 0 w 26198"/>
                <a:gd name="connsiteY4" fmla="*/ 13406 h 26174"/>
                <a:gd name="connsiteX5" fmla="*/ 12780 w 26198"/>
                <a:gd name="connsiteY5" fmla="*/ 26174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8" h="26174">
                  <a:moveTo>
                    <a:pt x="12780" y="26174"/>
                  </a:moveTo>
                  <a:cubicBezTo>
                    <a:pt x="19809" y="26174"/>
                    <a:pt x="26199" y="20429"/>
                    <a:pt x="26199" y="13406"/>
                  </a:cubicBezTo>
                  <a:cubicBezTo>
                    <a:pt x="26199" y="6384"/>
                    <a:pt x="20448" y="0"/>
                    <a:pt x="13419" y="0"/>
                  </a:cubicBezTo>
                  <a:cubicBezTo>
                    <a:pt x="6390" y="0"/>
                    <a:pt x="0" y="5746"/>
                    <a:pt x="0" y="12768"/>
                  </a:cubicBezTo>
                  <a:cubicBezTo>
                    <a:pt x="0" y="12768"/>
                    <a:pt x="0" y="13406"/>
                    <a:pt x="0" y="13406"/>
                  </a:cubicBezTo>
                  <a:cubicBezTo>
                    <a:pt x="0" y="20429"/>
                    <a:pt x="5751" y="26174"/>
                    <a:pt x="12780" y="26174"/>
                  </a:cubicBezTo>
                  <a:close/>
                </a:path>
              </a:pathLst>
            </a:custGeom>
            <a:grpFill/>
            <a:ln w="6390"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CC754B90-F4E3-DE19-0BEA-3962662D12F8}"/>
              </a:ext>
            </a:extLst>
          </p:cNvPr>
          <p:cNvGrpSpPr/>
          <p:nvPr/>
        </p:nvGrpSpPr>
        <p:grpSpPr>
          <a:xfrm>
            <a:off x="727519" y="3208715"/>
            <a:ext cx="362312" cy="361971"/>
            <a:chOff x="4660820" y="2371173"/>
            <a:chExt cx="362312" cy="361971"/>
          </a:xfrm>
          <a:solidFill>
            <a:srgbClr val="00B06F"/>
          </a:solidFill>
        </p:grpSpPr>
        <p:sp>
          <p:nvSpPr>
            <p:cNvPr id="54" name="Graphic 4">
              <a:extLst>
                <a:ext uri="{FF2B5EF4-FFF2-40B4-BE49-F238E27FC236}">
                  <a16:creationId xmlns:a16="http://schemas.microsoft.com/office/drawing/2014/main" id="{85820832-B461-EFB2-CA8D-625FEF5E8A45}"/>
                </a:ext>
              </a:extLst>
            </p:cNvPr>
            <p:cNvSpPr/>
            <p:nvPr/>
          </p:nvSpPr>
          <p:spPr>
            <a:xfrm>
              <a:off x="4660820" y="2371173"/>
              <a:ext cx="362312" cy="361971"/>
            </a:xfrm>
            <a:custGeom>
              <a:avLst/>
              <a:gdLst>
                <a:gd name="connsiteX0" fmla="*/ 181474 w 362312"/>
                <a:gd name="connsiteY0" fmla="*/ 0 h 361971"/>
                <a:gd name="connsiteX1" fmla="*/ 0 w 362312"/>
                <a:gd name="connsiteY1" fmla="*/ 180667 h 361971"/>
                <a:gd name="connsiteX2" fmla="*/ 180835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0 h 361971"/>
                <a:gd name="connsiteX7" fmla="*/ 181474 w 362312"/>
                <a:gd name="connsiteY7" fmla="*/ 349204 h 361971"/>
                <a:gd name="connsiteX8" fmla="*/ 12780 w 362312"/>
                <a:gd name="connsiteY8" fmla="*/ 181305 h 361971"/>
                <a:gd name="connsiteX9" fmla="*/ 180835 w 362312"/>
                <a:gd name="connsiteY9" fmla="*/ 12768 h 361971"/>
                <a:gd name="connsiteX10" fmla="*/ 349529 w 362312"/>
                <a:gd name="connsiteY10" fmla="*/ 180667 h 361971"/>
                <a:gd name="connsiteX11" fmla="*/ 349529 w 362312"/>
                <a:gd name="connsiteY11" fmla="*/ 180667 h 361971"/>
                <a:gd name="connsiteX12" fmla="*/ 181474 w 362312"/>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cubicBezTo>
                    <a:pt x="181474" y="0"/>
                    <a:pt x="181474" y="0"/>
                    <a:pt x="181474" y="0"/>
                  </a:cubicBezTo>
                  <a:close/>
                  <a:moveTo>
                    <a:pt x="181474" y="349204"/>
                  </a:moveTo>
                  <a:cubicBezTo>
                    <a:pt x="88181" y="349204"/>
                    <a:pt x="12780" y="273873"/>
                    <a:pt x="12780" y="181305"/>
                  </a:cubicBezTo>
                  <a:cubicBezTo>
                    <a:pt x="12780" y="88738"/>
                    <a:pt x="88181" y="12768"/>
                    <a:pt x="180835" y="12768"/>
                  </a:cubicBezTo>
                  <a:cubicBezTo>
                    <a:pt x="274128" y="12768"/>
                    <a:pt x="349529" y="88099"/>
                    <a:pt x="349529" y="180667"/>
                  </a:cubicBezTo>
                  <a:cubicBezTo>
                    <a:pt x="349529" y="180667"/>
                    <a:pt x="349529" y="180667"/>
                    <a:pt x="349529" y="180667"/>
                  </a:cubicBezTo>
                  <a:cubicBezTo>
                    <a:pt x="349529" y="273873"/>
                    <a:pt x="274767" y="349204"/>
                    <a:pt x="181474" y="349204"/>
                  </a:cubicBezTo>
                  <a:close/>
                </a:path>
              </a:pathLst>
            </a:custGeom>
            <a:grp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4EE4060D-1A2D-28A3-59A8-0023FBBA6E9F}"/>
                </a:ext>
              </a:extLst>
            </p:cNvPr>
            <p:cNvSpPr/>
            <p:nvPr/>
          </p:nvSpPr>
          <p:spPr>
            <a:xfrm>
              <a:off x="4764336" y="2439482"/>
              <a:ext cx="126521" cy="225354"/>
            </a:xfrm>
            <a:custGeom>
              <a:avLst/>
              <a:gdLst>
                <a:gd name="connsiteX0" fmla="*/ 120131 w 126521"/>
                <a:gd name="connsiteY0" fmla="*/ 144278 h 225354"/>
                <a:gd name="connsiteX1" fmla="*/ 113741 w 126521"/>
                <a:gd name="connsiteY1" fmla="*/ 150662 h 225354"/>
                <a:gd name="connsiteX2" fmla="*/ 113741 w 126521"/>
                <a:gd name="connsiteY2" fmla="*/ 212587 h 225354"/>
                <a:gd name="connsiteX3" fmla="*/ 12780 w 126521"/>
                <a:gd name="connsiteY3" fmla="*/ 212587 h 225354"/>
                <a:gd name="connsiteX4" fmla="*/ 12780 w 126521"/>
                <a:gd name="connsiteY4" fmla="*/ 12768 h 225354"/>
                <a:gd name="connsiteX5" fmla="*/ 113741 w 126521"/>
                <a:gd name="connsiteY5" fmla="*/ 12768 h 225354"/>
                <a:gd name="connsiteX6" fmla="*/ 113741 w 126521"/>
                <a:gd name="connsiteY6" fmla="*/ 74693 h 225354"/>
                <a:gd name="connsiteX7" fmla="*/ 120131 w 126521"/>
                <a:gd name="connsiteY7" fmla="*/ 81077 h 225354"/>
                <a:gd name="connsiteX8" fmla="*/ 126521 w 126521"/>
                <a:gd name="connsiteY8" fmla="*/ 74693 h 225354"/>
                <a:gd name="connsiteX9" fmla="*/ 126521 w 126521"/>
                <a:gd name="connsiteY9" fmla="*/ 6384 h 225354"/>
                <a:gd name="connsiteX10" fmla="*/ 120131 w 126521"/>
                <a:gd name="connsiteY10" fmla="*/ 0 h 225354"/>
                <a:gd name="connsiteX11" fmla="*/ 6390 w 126521"/>
                <a:gd name="connsiteY11" fmla="*/ 0 h 225354"/>
                <a:gd name="connsiteX12" fmla="*/ 0 w 126521"/>
                <a:gd name="connsiteY12" fmla="*/ 6384 h 225354"/>
                <a:gd name="connsiteX13" fmla="*/ 0 w 126521"/>
                <a:gd name="connsiteY13" fmla="*/ 218971 h 225354"/>
                <a:gd name="connsiteX14" fmla="*/ 6390 w 126521"/>
                <a:gd name="connsiteY14" fmla="*/ 225355 h 225354"/>
                <a:gd name="connsiteX15" fmla="*/ 120131 w 126521"/>
                <a:gd name="connsiteY15" fmla="*/ 225355 h 225354"/>
                <a:gd name="connsiteX16" fmla="*/ 126521 w 126521"/>
                <a:gd name="connsiteY16" fmla="*/ 218971 h 225354"/>
                <a:gd name="connsiteX17" fmla="*/ 126521 w 126521"/>
                <a:gd name="connsiteY17" fmla="*/ 150662 h 225354"/>
                <a:gd name="connsiteX18" fmla="*/ 120131 w 126521"/>
                <a:gd name="connsiteY18" fmla="*/ 144278 h 22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521" h="225354">
                  <a:moveTo>
                    <a:pt x="120131" y="144278"/>
                  </a:moveTo>
                  <a:cubicBezTo>
                    <a:pt x="116297" y="144278"/>
                    <a:pt x="113741" y="146832"/>
                    <a:pt x="113741" y="150662"/>
                  </a:cubicBezTo>
                  <a:lnTo>
                    <a:pt x="113741" y="212587"/>
                  </a:lnTo>
                  <a:lnTo>
                    <a:pt x="12780" y="212587"/>
                  </a:lnTo>
                  <a:lnTo>
                    <a:pt x="12780" y="12768"/>
                  </a:lnTo>
                  <a:lnTo>
                    <a:pt x="113741" y="12768"/>
                  </a:lnTo>
                  <a:lnTo>
                    <a:pt x="113741" y="74693"/>
                  </a:lnTo>
                  <a:cubicBezTo>
                    <a:pt x="113741" y="78523"/>
                    <a:pt x="116297" y="81077"/>
                    <a:pt x="120131" y="81077"/>
                  </a:cubicBezTo>
                  <a:cubicBezTo>
                    <a:pt x="123965" y="81077"/>
                    <a:pt x="126521" y="78523"/>
                    <a:pt x="126521" y="74693"/>
                  </a:cubicBezTo>
                  <a:lnTo>
                    <a:pt x="126521" y="6384"/>
                  </a:lnTo>
                  <a:cubicBezTo>
                    <a:pt x="126521" y="2554"/>
                    <a:pt x="123965" y="0"/>
                    <a:pt x="120131" y="0"/>
                  </a:cubicBezTo>
                  <a:lnTo>
                    <a:pt x="6390" y="0"/>
                  </a:lnTo>
                  <a:cubicBezTo>
                    <a:pt x="2556" y="0"/>
                    <a:pt x="0" y="2554"/>
                    <a:pt x="0" y="6384"/>
                  </a:cubicBezTo>
                  <a:lnTo>
                    <a:pt x="0" y="218971"/>
                  </a:lnTo>
                  <a:cubicBezTo>
                    <a:pt x="0" y="222801"/>
                    <a:pt x="2556" y="225355"/>
                    <a:pt x="6390" y="225355"/>
                  </a:cubicBezTo>
                  <a:lnTo>
                    <a:pt x="120131" y="225355"/>
                  </a:lnTo>
                  <a:cubicBezTo>
                    <a:pt x="123965" y="225355"/>
                    <a:pt x="126521" y="222801"/>
                    <a:pt x="126521" y="218971"/>
                  </a:cubicBezTo>
                  <a:lnTo>
                    <a:pt x="126521" y="150662"/>
                  </a:lnTo>
                  <a:cubicBezTo>
                    <a:pt x="126521" y="146832"/>
                    <a:pt x="123326" y="144278"/>
                    <a:pt x="120131" y="144278"/>
                  </a:cubicBezTo>
                  <a:close/>
                </a:path>
              </a:pathLst>
            </a:custGeom>
            <a:grpFill/>
            <a:ln w="6390"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4E30C644-293D-5BF0-E324-63336D7DD173}"/>
                </a:ext>
              </a:extLst>
            </p:cNvPr>
            <p:cNvSpPr/>
            <p:nvPr/>
          </p:nvSpPr>
          <p:spPr>
            <a:xfrm>
              <a:off x="4817373" y="2514813"/>
              <a:ext cx="141696" cy="73415"/>
            </a:xfrm>
            <a:custGeom>
              <a:avLst/>
              <a:gdLst>
                <a:gd name="connsiteX0" fmla="*/ 139939 w 141696"/>
                <a:gd name="connsiteY0" fmla="*/ 32558 h 73415"/>
                <a:gd name="connsiteX1" fmla="*/ 109268 w 141696"/>
                <a:gd name="connsiteY1" fmla="*/ 1915 h 73415"/>
                <a:gd name="connsiteX2" fmla="*/ 100322 w 141696"/>
                <a:gd name="connsiteY2" fmla="*/ 1915 h 73415"/>
                <a:gd name="connsiteX3" fmla="*/ 100322 w 141696"/>
                <a:gd name="connsiteY3" fmla="*/ 1915 h 73415"/>
                <a:gd name="connsiteX4" fmla="*/ 100322 w 141696"/>
                <a:gd name="connsiteY4" fmla="*/ 10853 h 73415"/>
                <a:gd name="connsiteX5" fmla="*/ 120131 w 141696"/>
                <a:gd name="connsiteY5" fmla="*/ 30643 h 73415"/>
                <a:gd name="connsiteX6" fmla="*/ 6390 w 141696"/>
                <a:gd name="connsiteY6" fmla="*/ 30643 h 73415"/>
                <a:gd name="connsiteX7" fmla="*/ 0 w 141696"/>
                <a:gd name="connsiteY7" fmla="*/ 37027 h 73415"/>
                <a:gd name="connsiteX8" fmla="*/ 6390 w 141696"/>
                <a:gd name="connsiteY8" fmla="*/ 43411 h 73415"/>
                <a:gd name="connsiteX9" fmla="*/ 120131 w 141696"/>
                <a:gd name="connsiteY9" fmla="*/ 43411 h 73415"/>
                <a:gd name="connsiteX10" fmla="*/ 100322 w 141696"/>
                <a:gd name="connsiteY10" fmla="*/ 62563 h 73415"/>
                <a:gd name="connsiteX11" fmla="*/ 100322 w 141696"/>
                <a:gd name="connsiteY11" fmla="*/ 71501 h 73415"/>
                <a:gd name="connsiteX12" fmla="*/ 104795 w 141696"/>
                <a:gd name="connsiteY12" fmla="*/ 73416 h 73415"/>
                <a:gd name="connsiteX13" fmla="*/ 109268 w 141696"/>
                <a:gd name="connsiteY13" fmla="*/ 71501 h 73415"/>
                <a:gd name="connsiteX14" fmla="*/ 139939 w 141696"/>
                <a:gd name="connsiteY14" fmla="*/ 40857 h 73415"/>
                <a:gd name="connsiteX15" fmla="*/ 141217 w 141696"/>
                <a:gd name="connsiteY15" fmla="*/ 38942 h 73415"/>
                <a:gd name="connsiteX16" fmla="*/ 141217 w 141696"/>
                <a:gd name="connsiteY16" fmla="*/ 33835 h 73415"/>
                <a:gd name="connsiteX17" fmla="*/ 139939 w 141696"/>
                <a:gd name="connsiteY17" fmla="*/ 32558 h 7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696" h="73415">
                  <a:moveTo>
                    <a:pt x="139939" y="32558"/>
                  </a:moveTo>
                  <a:lnTo>
                    <a:pt x="109268" y="1915"/>
                  </a:lnTo>
                  <a:cubicBezTo>
                    <a:pt x="106712" y="-638"/>
                    <a:pt x="102878" y="-638"/>
                    <a:pt x="100322" y="1915"/>
                  </a:cubicBezTo>
                  <a:cubicBezTo>
                    <a:pt x="100322" y="1915"/>
                    <a:pt x="100322" y="1915"/>
                    <a:pt x="100322" y="1915"/>
                  </a:cubicBezTo>
                  <a:cubicBezTo>
                    <a:pt x="97766" y="4469"/>
                    <a:pt x="97766" y="8299"/>
                    <a:pt x="100322" y="10853"/>
                  </a:cubicBezTo>
                  <a:lnTo>
                    <a:pt x="120131" y="30643"/>
                  </a:lnTo>
                  <a:lnTo>
                    <a:pt x="6390" y="30643"/>
                  </a:lnTo>
                  <a:cubicBezTo>
                    <a:pt x="2556" y="30643"/>
                    <a:pt x="0" y="33197"/>
                    <a:pt x="0" y="37027"/>
                  </a:cubicBezTo>
                  <a:cubicBezTo>
                    <a:pt x="0" y="40857"/>
                    <a:pt x="2556" y="43411"/>
                    <a:pt x="6390" y="43411"/>
                  </a:cubicBezTo>
                  <a:lnTo>
                    <a:pt x="120131" y="43411"/>
                  </a:lnTo>
                  <a:lnTo>
                    <a:pt x="100322" y="62563"/>
                  </a:lnTo>
                  <a:cubicBezTo>
                    <a:pt x="97766" y="65117"/>
                    <a:pt x="97766" y="68947"/>
                    <a:pt x="100322" y="71501"/>
                  </a:cubicBezTo>
                  <a:cubicBezTo>
                    <a:pt x="101600" y="72777"/>
                    <a:pt x="102878" y="73416"/>
                    <a:pt x="104795" y="73416"/>
                  </a:cubicBezTo>
                  <a:cubicBezTo>
                    <a:pt x="106712" y="73416"/>
                    <a:pt x="107990" y="72777"/>
                    <a:pt x="109268" y="71501"/>
                  </a:cubicBezTo>
                  <a:lnTo>
                    <a:pt x="139939" y="40857"/>
                  </a:lnTo>
                  <a:cubicBezTo>
                    <a:pt x="140579" y="40219"/>
                    <a:pt x="141217" y="39581"/>
                    <a:pt x="141217" y="38942"/>
                  </a:cubicBezTo>
                  <a:cubicBezTo>
                    <a:pt x="141856" y="37666"/>
                    <a:pt x="141856" y="35750"/>
                    <a:pt x="141217" y="33835"/>
                  </a:cubicBezTo>
                  <a:cubicBezTo>
                    <a:pt x="141217" y="33835"/>
                    <a:pt x="140579" y="33197"/>
                    <a:pt x="139939" y="32558"/>
                  </a:cubicBezTo>
                  <a:close/>
                </a:path>
              </a:pathLst>
            </a:custGeom>
            <a:grpFill/>
            <a:ln w="6390" cap="flat">
              <a:noFill/>
              <a:prstDash val="solid"/>
              <a:miter/>
            </a:ln>
          </p:spPr>
          <p:txBody>
            <a:bodyPr rtlCol="0" anchor="ctr"/>
            <a:lstStyle/>
            <a:p>
              <a:endParaRPr lang="en-US"/>
            </a:p>
          </p:txBody>
        </p:sp>
      </p:grpSp>
      <p:grpSp>
        <p:nvGrpSpPr>
          <p:cNvPr id="57" name="Graphic 4">
            <a:extLst>
              <a:ext uri="{FF2B5EF4-FFF2-40B4-BE49-F238E27FC236}">
                <a16:creationId xmlns:a16="http://schemas.microsoft.com/office/drawing/2014/main" id="{5FB2057F-61BE-033E-6D6A-E84D2CF27A22}"/>
              </a:ext>
            </a:extLst>
          </p:cNvPr>
          <p:cNvGrpSpPr/>
          <p:nvPr/>
        </p:nvGrpSpPr>
        <p:grpSpPr>
          <a:xfrm>
            <a:off x="727519" y="4846757"/>
            <a:ext cx="361670" cy="361333"/>
            <a:chOff x="9887149" y="918179"/>
            <a:chExt cx="361670" cy="361333"/>
          </a:xfrm>
          <a:solidFill>
            <a:srgbClr val="00B06F"/>
          </a:solidFill>
        </p:grpSpPr>
        <p:sp>
          <p:nvSpPr>
            <p:cNvPr id="58" name="Graphic 4">
              <a:extLst>
                <a:ext uri="{FF2B5EF4-FFF2-40B4-BE49-F238E27FC236}">
                  <a16:creationId xmlns:a16="http://schemas.microsoft.com/office/drawing/2014/main" id="{FDAA04E5-BB7D-24C9-C0D7-5AB4DC005546}"/>
                </a:ext>
              </a:extLst>
            </p:cNvPr>
            <p:cNvSpPr/>
            <p:nvPr/>
          </p:nvSpPr>
          <p:spPr>
            <a:xfrm>
              <a:off x="9887149" y="918179"/>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0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1157" y="0"/>
                    <a:pt x="180835" y="0"/>
                  </a:cubicBezTo>
                  <a:close/>
                  <a:moveTo>
                    <a:pt x="180835" y="349204"/>
                  </a:moveTo>
                  <a:cubicBezTo>
                    <a:pt x="88181" y="349204"/>
                    <a:pt x="12780" y="273873"/>
                    <a:pt x="12780" y="181305"/>
                  </a:cubicBezTo>
                  <a:cubicBezTo>
                    <a:pt x="12780" y="88737"/>
                    <a:pt x="88181" y="13406"/>
                    <a:pt x="180835" y="13406"/>
                  </a:cubicBezTo>
                  <a:cubicBezTo>
                    <a:pt x="273489" y="13406"/>
                    <a:pt x="348890" y="88737"/>
                    <a:pt x="348890" y="181305"/>
                  </a:cubicBezTo>
                  <a:cubicBezTo>
                    <a:pt x="348890" y="273234"/>
                    <a:pt x="273489" y="349204"/>
                    <a:pt x="180835" y="349204"/>
                  </a:cubicBezTo>
                  <a:close/>
                </a:path>
              </a:pathLst>
            </a:custGeom>
            <a:grp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9F9AB789-8FA0-C6BD-E741-57E81F9D125A}"/>
                </a:ext>
              </a:extLst>
            </p:cNvPr>
            <p:cNvSpPr/>
            <p:nvPr/>
          </p:nvSpPr>
          <p:spPr>
            <a:xfrm>
              <a:off x="10025172" y="1086716"/>
              <a:ext cx="57509" cy="57455"/>
            </a:xfrm>
            <a:custGeom>
              <a:avLst/>
              <a:gdLst>
                <a:gd name="connsiteX0" fmla="*/ 28755 w 57509"/>
                <a:gd name="connsiteY0" fmla="*/ 0 h 57455"/>
                <a:gd name="connsiteX1" fmla="*/ 0 w 57509"/>
                <a:gd name="connsiteY1" fmla="*/ 28728 h 57455"/>
                <a:gd name="connsiteX2" fmla="*/ 28755 w 57509"/>
                <a:gd name="connsiteY2" fmla="*/ 57456 h 57455"/>
                <a:gd name="connsiteX3" fmla="*/ 57509 w 57509"/>
                <a:gd name="connsiteY3" fmla="*/ 28728 h 57455"/>
                <a:gd name="connsiteX4" fmla="*/ 28755 w 57509"/>
                <a:gd name="connsiteY4" fmla="*/ 0 h 57455"/>
                <a:gd name="connsiteX5" fmla="*/ 28755 w 57509"/>
                <a:gd name="connsiteY5" fmla="*/ 44688 h 57455"/>
                <a:gd name="connsiteX6" fmla="*/ 12780 w 57509"/>
                <a:gd name="connsiteY6" fmla="*/ 28728 h 57455"/>
                <a:gd name="connsiteX7" fmla="*/ 28755 w 57509"/>
                <a:gd name="connsiteY7" fmla="*/ 12768 h 57455"/>
                <a:gd name="connsiteX8" fmla="*/ 44730 w 57509"/>
                <a:gd name="connsiteY8" fmla="*/ 28728 h 57455"/>
                <a:gd name="connsiteX9" fmla="*/ 28755 w 57509"/>
                <a:gd name="connsiteY9" fmla="*/ 44688 h 5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09" h="57455">
                  <a:moveTo>
                    <a:pt x="28755" y="0"/>
                  </a:moveTo>
                  <a:cubicBezTo>
                    <a:pt x="12780" y="0"/>
                    <a:pt x="0" y="12768"/>
                    <a:pt x="0" y="28728"/>
                  </a:cubicBezTo>
                  <a:cubicBezTo>
                    <a:pt x="0" y="44688"/>
                    <a:pt x="12780" y="57456"/>
                    <a:pt x="28755" y="57456"/>
                  </a:cubicBezTo>
                  <a:cubicBezTo>
                    <a:pt x="44730" y="57456"/>
                    <a:pt x="57509" y="44688"/>
                    <a:pt x="57509" y="28728"/>
                  </a:cubicBezTo>
                  <a:cubicBezTo>
                    <a:pt x="57509" y="12768"/>
                    <a:pt x="44730" y="0"/>
                    <a:pt x="28755" y="0"/>
                  </a:cubicBezTo>
                  <a:close/>
                  <a:moveTo>
                    <a:pt x="28755" y="44688"/>
                  </a:moveTo>
                  <a:cubicBezTo>
                    <a:pt x="19809" y="44688"/>
                    <a:pt x="12780" y="37665"/>
                    <a:pt x="12780" y="28728"/>
                  </a:cubicBezTo>
                  <a:cubicBezTo>
                    <a:pt x="12780" y="19790"/>
                    <a:pt x="19809" y="12768"/>
                    <a:pt x="28755" y="12768"/>
                  </a:cubicBezTo>
                  <a:cubicBezTo>
                    <a:pt x="37701" y="12768"/>
                    <a:pt x="44730" y="19790"/>
                    <a:pt x="44730" y="28728"/>
                  </a:cubicBezTo>
                  <a:cubicBezTo>
                    <a:pt x="44730" y="37665"/>
                    <a:pt x="37701" y="44688"/>
                    <a:pt x="28755" y="44688"/>
                  </a:cubicBezTo>
                  <a:close/>
                </a:path>
              </a:pathLst>
            </a:custGeom>
            <a:grpFill/>
            <a:ln w="6390"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5C0B8D2E-4857-41CF-F820-6B1E53549744}"/>
                </a:ext>
              </a:extLst>
            </p:cNvPr>
            <p:cNvSpPr/>
            <p:nvPr/>
          </p:nvSpPr>
          <p:spPr>
            <a:xfrm>
              <a:off x="9963189" y="1027345"/>
              <a:ext cx="210229" cy="142362"/>
            </a:xfrm>
            <a:custGeom>
              <a:avLst/>
              <a:gdLst>
                <a:gd name="connsiteX0" fmla="*/ 201283 w 210229"/>
                <a:gd name="connsiteY0" fmla="*/ 34473 h 142362"/>
                <a:gd name="connsiteX1" fmla="*/ 201283 w 210229"/>
                <a:gd name="connsiteY1" fmla="*/ 34473 h 142362"/>
                <a:gd name="connsiteX2" fmla="*/ 197449 w 210229"/>
                <a:gd name="connsiteY2" fmla="*/ 5746 h 142362"/>
                <a:gd name="connsiteX3" fmla="*/ 190420 w 210229"/>
                <a:gd name="connsiteY3" fmla="*/ 0 h 142362"/>
                <a:gd name="connsiteX4" fmla="*/ 161666 w 210229"/>
                <a:gd name="connsiteY4" fmla="*/ 3830 h 142362"/>
                <a:gd name="connsiteX5" fmla="*/ 161666 w 210229"/>
                <a:gd name="connsiteY5" fmla="*/ 3830 h 142362"/>
                <a:gd name="connsiteX6" fmla="*/ 161666 w 210229"/>
                <a:gd name="connsiteY6" fmla="*/ 3830 h 142362"/>
                <a:gd name="connsiteX7" fmla="*/ 22365 w 210229"/>
                <a:gd name="connsiteY7" fmla="*/ 22344 h 142362"/>
                <a:gd name="connsiteX8" fmla="*/ 16614 w 210229"/>
                <a:gd name="connsiteY8" fmla="*/ 29366 h 142362"/>
                <a:gd name="connsiteX9" fmla="*/ 17253 w 210229"/>
                <a:gd name="connsiteY9" fmla="*/ 33197 h 142362"/>
                <a:gd name="connsiteX10" fmla="*/ 6390 w 210229"/>
                <a:gd name="connsiteY10" fmla="*/ 33197 h 142362"/>
                <a:gd name="connsiteX11" fmla="*/ 0 w 210229"/>
                <a:gd name="connsiteY11" fmla="*/ 39581 h 142362"/>
                <a:gd name="connsiteX12" fmla="*/ 0 w 210229"/>
                <a:gd name="connsiteY12" fmla="*/ 135979 h 142362"/>
                <a:gd name="connsiteX13" fmla="*/ 6390 w 210229"/>
                <a:gd name="connsiteY13" fmla="*/ 142363 h 142362"/>
                <a:gd name="connsiteX14" fmla="*/ 175723 w 210229"/>
                <a:gd name="connsiteY14" fmla="*/ 142363 h 142362"/>
                <a:gd name="connsiteX15" fmla="*/ 182113 w 210229"/>
                <a:gd name="connsiteY15" fmla="*/ 135979 h 142362"/>
                <a:gd name="connsiteX16" fmla="*/ 182113 w 210229"/>
                <a:gd name="connsiteY16" fmla="*/ 111720 h 142362"/>
                <a:gd name="connsiteX17" fmla="*/ 204478 w 210229"/>
                <a:gd name="connsiteY17" fmla="*/ 108528 h 142362"/>
                <a:gd name="connsiteX18" fmla="*/ 210229 w 210229"/>
                <a:gd name="connsiteY18" fmla="*/ 101505 h 142362"/>
                <a:gd name="connsiteX19" fmla="*/ 201283 w 210229"/>
                <a:gd name="connsiteY19" fmla="*/ 34473 h 142362"/>
                <a:gd name="connsiteX20" fmla="*/ 201283 w 210229"/>
                <a:gd name="connsiteY20" fmla="*/ 34473 h 142362"/>
                <a:gd name="connsiteX21" fmla="*/ 187225 w 210229"/>
                <a:gd name="connsiteY21" fmla="*/ 28728 h 142362"/>
                <a:gd name="connsiteX22" fmla="*/ 177002 w 210229"/>
                <a:gd name="connsiteY22" fmla="*/ 24259 h 142362"/>
                <a:gd name="connsiteX23" fmla="*/ 170612 w 210229"/>
                <a:gd name="connsiteY23" fmla="*/ 15960 h 142362"/>
                <a:gd name="connsiteX24" fmla="*/ 185308 w 210229"/>
                <a:gd name="connsiteY24" fmla="*/ 14045 h 142362"/>
                <a:gd name="connsiteX25" fmla="*/ 187225 w 210229"/>
                <a:gd name="connsiteY25" fmla="*/ 28728 h 142362"/>
                <a:gd name="connsiteX26" fmla="*/ 141218 w 210229"/>
                <a:gd name="connsiteY26" fmla="*/ 130233 h 142362"/>
                <a:gd name="connsiteX27" fmla="*/ 40896 w 210229"/>
                <a:gd name="connsiteY27" fmla="*/ 130233 h 142362"/>
                <a:gd name="connsiteX28" fmla="*/ 12780 w 210229"/>
                <a:gd name="connsiteY28" fmla="*/ 102144 h 142362"/>
                <a:gd name="connsiteX29" fmla="*/ 12780 w 210229"/>
                <a:gd name="connsiteY29" fmla="*/ 74693 h 142362"/>
                <a:gd name="connsiteX30" fmla="*/ 40896 w 210229"/>
                <a:gd name="connsiteY30" fmla="*/ 46603 h 142362"/>
                <a:gd name="connsiteX31" fmla="*/ 141218 w 210229"/>
                <a:gd name="connsiteY31" fmla="*/ 46603 h 142362"/>
                <a:gd name="connsiteX32" fmla="*/ 169333 w 210229"/>
                <a:gd name="connsiteY32" fmla="*/ 74693 h 142362"/>
                <a:gd name="connsiteX33" fmla="*/ 169333 w 210229"/>
                <a:gd name="connsiteY33" fmla="*/ 102144 h 142362"/>
                <a:gd name="connsiteX34" fmla="*/ 141218 w 210229"/>
                <a:gd name="connsiteY34" fmla="*/ 130233 h 142362"/>
                <a:gd name="connsiteX35" fmla="*/ 168056 w 210229"/>
                <a:gd name="connsiteY35" fmla="*/ 33197 h 142362"/>
                <a:gd name="connsiteX36" fmla="*/ 57509 w 210229"/>
                <a:gd name="connsiteY36" fmla="*/ 33197 h 142362"/>
                <a:gd name="connsiteX37" fmla="*/ 57509 w 210229"/>
                <a:gd name="connsiteY37" fmla="*/ 30643 h 142362"/>
                <a:gd name="connsiteX38" fmla="*/ 157193 w 210229"/>
                <a:gd name="connsiteY38" fmla="*/ 17875 h 142362"/>
                <a:gd name="connsiteX39" fmla="*/ 168056 w 210229"/>
                <a:gd name="connsiteY39" fmla="*/ 33197 h 142362"/>
                <a:gd name="connsiteX40" fmla="*/ 169333 w 210229"/>
                <a:gd name="connsiteY40" fmla="*/ 61286 h 142362"/>
                <a:gd name="connsiteX41" fmla="*/ 154637 w 210229"/>
                <a:gd name="connsiteY41" fmla="*/ 46603 h 142362"/>
                <a:gd name="connsiteX42" fmla="*/ 169333 w 210229"/>
                <a:gd name="connsiteY42" fmla="*/ 46603 h 142362"/>
                <a:gd name="connsiteX43" fmla="*/ 169333 w 210229"/>
                <a:gd name="connsiteY43" fmla="*/ 61286 h 142362"/>
                <a:gd name="connsiteX44" fmla="*/ 44730 w 210229"/>
                <a:gd name="connsiteY44" fmla="*/ 33197 h 142362"/>
                <a:gd name="connsiteX45" fmla="*/ 37062 w 210229"/>
                <a:gd name="connsiteY45" fmla="*/ 33197 h 142362"/>
                <a:gd name="connsiteX46" fmla="*/ 45369 w 210229"/>
                <a:gd name="connsiteY46" fmla="*/ 31920 h 142362"/>
                <a:gd name="connsiteX47" fmla="*/ 44730 w 210229"/>
                <a:gd name="connsiteY47" fmla="*/ 33197 h 142362"/>
                <a:gd name="connsiteX48" fmla="*/ 27477 w 210229"/>
                <a:gd name="connsiteY48" fmla="*/ 45965 h 142362"/>
                <a:gd name="connsiteX49" fmla="*/ 12780 w 210229"/>
                <a:gd name="connsiteY49" fmla="*/ 60648 h 142362"/>
                <a:gd name="connsiteX50" fmla="*/ 12780 w 210229"/>
                <a:gd name="connsiteY50" fmla="*/ 45965 h 142362"/>
                <a:gd name="connsiteX51" fmla="*/ 27477 w 210229"/>
                <a:gd name="connsiteY51" fmla="*/ 45965 h 142362"/>
                <a:gd name="connsiteX52" fmla="*/ 12780 w 210229"/>
                <a:gd name="connsiteY52" fmla="*/ 114912 h 142362"/>
                <a:gd name="connsiteX53" fmla="*/ 27477 w 210229"/>
                <a:gd name="connsiteY53" fmla="*/ 129595 h 142362"/>
                <a:gd name="connsiteX54" fmla="*/ 12780 w 210229"/>
                <a:gd name="connsiteY54" fmla="*/ 129595 h 142362"/>
                <a:gd name="connsiteX55" fmla="*/ 12780 w 210229"/>
                <a:gd name="connsiteY55" fmla="*/ 114912 h 142362"/>
                <a:gd name="connsiteX56" fmla="*/ 153998 w 210229"/>
                <a:gd name="connsiteY56" fmla="*/ 130233 h 142362"/>
                <a:gd name="connsiteX57" fmla="*/ 168695 w 210229"/>
                <a:gd name="connsiteY57" fmla="*/ 115550 h 142362"/>
                <a:gd name="connsiteX58" fmla="*/ 168695 w 210229"/>
                <a:gd name="connsiteY58" fmla="*/ 130233 h 142362"/>
                <a:gd name="connsiteX59" fmla="*/ 153998 w 210229"/>
                <a:gd name="connsiteY59" fmla="*/ 130233 h 142362"/>
                <a:gd name="connsiteX60" fmla="*/ 182113 w 210229"/>
                <a:gd name="connsiteY60" fmla="*/ 98952 h 142362"/>
                <a:gd name="connsiteX61" fmla="*/ 182113 w 210229"/>
                <a:gd name="connsiteY61" fmla="*/ 40857 h 142362"/>
                <a:gd name="connsiteX62" fmla="*/ 189143 w 210229"/>
                <a:gd name="connsiteY62" fmla="*/ 42134 h 142362"/>
                <a:gd name="connsiteX63" fmla="*/ 196172 w 210229"/>
                <a:gd name="connsiteY63" fmla="*/ 97675 h 142362"/>
                <a:gd name="connsiteX64" fmla="*/ 182113 w 210229"/>
                <a:gd name="connsiteY64" fmla="*/ 98952 h 14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0229" h="142362">
                  <a:moveTo>
                    <a:pt x="201283" y="34473"/>
                  </a:moveTo>
                  <a:cubicBezTo>
                    <a:pt x="201283" y="34473"/>
                    <a:pt x="201283" y="34473"/>
                    <a:pt x="201283" y="34473"/>
                  </a:cubicBezTo>
                  <a:lnTo>
                    <a:pt x="197449" y="5746"/>
                  </a:lnTo>
                  <a:cubicBezTo>
                    <a:pt x="196810" y="2554"/>
                    <a:pt x="193615" y="0"/>
                    <a:pt x="190420" y="0"/>
                  </a:cubicBezTo>
                  <a:lnTo>
                    <a:pt x="161666" y="3830"/>
                  </a:lnTo>
                  <a:cubicBezTo>
                    <a:pt x="161666" y="3830"/>
                    <a:pt x="161666" y="3830"/>
                    <a:pt x="161666" y="3830"/>
                  </a:cubicBezTo>
                  <a:cubicBezTo>
                    <a:pt x="161666" y="3830"/>
                    <a:pt x="161666" y="3830"/>
                    <a:pt x="161666" y="3830"/>
                  </a:cubicBezTo>
                  <a:lnTo>
                    <a:pt x="22365" y="22344"/>
                  </a:lnTo>
                  <a:cubicBezTo>
                    <a:pt x="19170" y="22982"/>
                    <a:pt x="16614" y="26174"/>
                    <a:pt x="16614" y="29366"/>
                  </a:cubicBezTo>
                  <a:lnTo>
                    <a:pt x="17253" y="33197"/>
                  </a:lnTo>
                  <a:lnTo>
                    <a:pt x="6390" y="33197"/>
                  </a:lnTo>
                  <a:cubicBezTo>
                    <a:pt x="2556" y="33197"/>
                    <a:pt x="0" y="35750"/>
                    <a:pt x="0" y="39581"/>
                  </a:cubicBezTo>
                  <a:lnTo>
                    <a:pt x="0" y="135979"/>
                  </a:lnTo>
                  <a:cubicBezTo>
                    <a:pt x="0" y="139809"/>
                    <a:pt x="2556" y="142363"/>
                    <a:pt x="6390" y="142363"/>
                  </a:cubicBezTo>
                  <a:lnTo>
                    <a:pt x="175723" y="142363"/>
                  </a:lnTo>
                  <a:cubicBezTo>
                    <a:pt x="179558" y="142363"/>
                    <a:pt x="182113" y="139809"/>
                    <a:pt x="182113" y="135979"/>
                  </a:cubicBezTo>
                  <a:lnTo>
                    <a:pt x="182113" y="111720"/>
                  </a:lnTo>
                  <a:lnTo>
                    <a:pt x="204478" y="108528"/>
                  </a:lnTo>
                  <a:cubicBezTo>
                    <a:pt x="207673" y="107889"/>
                    <a:pt x="210229" y="104697"/>
                    <a:pt x="210229" y="101505"/>
                  </a:cubicBezTo>
                  <a:lnTo>
                    <a:pt x="201283" y="34473"/>
                  </a:lnTo>
                  <a:cubicBezTo>
                    <a:pt x="201283" y="34473"/>
                    <a:pt x="201283" y="34473"/>
                    <a:pt x="201283" y="34473"/>
                  </a:cubicBezTo>
                  <a:close/>
                  <a:moveTo>
                    <a:pt x="187225" y="28728"/>
                  </a:moveTo>
                  <a:cubicBezTo>
                    <a:pt x="183392" y="28089"/>
                    <a:pt x="180197" y="26813"/>
                    <a:pt x="177002" y="24259"/>
                  </a:cubicBezTo>
                  <a:cubicBezTo>
                    <a:pt x="173807" y="21706"/>
                    <a:pt x="171889" y="19152"/>
                    <a:pt x="170612" y="15960"/>
                  </a:cubicBezTo>
                  <a:lnTo>
                    <a:pt x="185308" y="14045"/>
                  </a:lnTo>
                  <a:lnTo>
                    <a:pt x="187225" y="28728"/>
                  </a:lnTo>
                  <a:close/>
                  <a:moveTo>
                    <a:pt x="141218" y="130233"/>
                  </a:moveTo>
                  <a:lnTo>
                    <a:pt x="40896" y="130233"/>
                  </a:lnTo>
                  <a:cubicBezTo>
                    <a:pt x="38340" y="116188"/>
                    <a:pt x="26838" y="104697"/>
                    <a:pt x="12780" y="102144"/>
                  </a:cubicBezTo>
                  <a:lnTo>
                    <a:pt x="12780" y="74693"/>
                  </a:lnTo>
                  <a:cubicBezTo>
                    <a:pt x="26838" y="72139"/>
                    <a:pt x="38340" y="60648"/>
                    <a:pt x="40896" y="46603"/>
                  </a:cubicBezTo>
                  <a:lnTo>
                    <a:pt x="141218" y="46603"/>
                  </a:lnTo>
                  <a:cubicBezTo>
                    <a:pt x="143774" y="60648"/>
                    <a:pt x="155276" y="72139"/>
                    <a:pt x="169333" y="74693"/>
                  </a:cubicBezTo>
                  <a:lnTo>
                    <a:pt x="169333" y="102144"/>
                  </a:lnTo>
                  <a:cubicBezTo>
                    <a:pt x="154637" y="104697"/>
                    <a:pt x="143774" y="115550"/>
                    <a:pt x="141218" y="130233"/>
                  </a:cubicBezTo>
                  <a:close/>
                  <a:moveTo>
                    <a:pt x="168056" y="33197"/>
                  </a:moveTo>
                  <a:lnTo>
                    <a:pt x="57509" y="33197"/>
                  </a:lnTo>
                  <a:cubicBezTo>
                    <a:pt x="57509" y="32558"/>
                    <a:pt x="57509" y="31281"/>
                    <a:pt x="57509" y="30643"/>
                  </a:cubicBezTo>
                  <a:lnTo>
                    <a:pt x="157193" y="17875"/>
                  </a:lnTo>
                  <a:cubicBezTo>
                    <a:pt x="159748" y="23621"/>
                    <a:pt x="162943" y="29366"/>
                    <a:pt x="168056" y="33197"/>
                  </a:cubicBezTo>
                  <a:close/>
                  <a:moveTo>
                    <a:pt x="169333" y="61286"/>
                  </a:moveTo>
                  <a:cubicBezTo>
                    <a:pt x="162305" y="59371"/>
                    <a:pt x="156553" y="53625"/>
                    <a:pt x="154637" y="46603"/>
                  </a:cubicBezTo>
                  <a:lnTo>
                    <a:pt x="169333" y="46603"/>
                  </a:lnTo>
                  <a:lnTo>
                    <a:pt x="169333" y="61286"/>
                  </a:lnTo>
                  <a:close/>
                  <a:moveTo>
                    <a:pt x="44730" y="33197"/>
                  </a:moveTo>
                  <a:lnTo>
                    <a:pt x="37062" y="33197"/>
                  </a:lnTo>
                  <a:lnTo>
                    <a:pt x="45369" y="31920"/>
                  </a:lnTo>
                  <a:cubicBezTo>
                    <a:pt x="44730" y="32558"/>
                    <a:pt x="44730" y="33197"/>
                    <a:pt x="44730" y="33197"/>
                  </a:cubicBezTo>
                  <a:close/>
                  <a:moveTo>
                    <a:pt x="27477" y="45965"/>
                  </a:moveTo>
                  <a:cubicBezTo>
                    <a:pt x="25560" y="52987"/>
                    <a:pt x="19809" y="58733"/>
                    <a:pt x="12780" y="60648"/>
                  </a:cubicBezTo>
                  <a:lnTo>
                    <a:pt x="12780" y="45965"/>
                  </a:lnTo>
                  <a:lnTo>
                    <a:pt x="27477" y="45965"/>
                  </a:lnTo>
                  <a:close/>
                  <a:moveTo>
                    <a:pt x="12780" y="114912"/>
                  </a:moveTo>
                  <a:cubicBezTo>
                    <a:pt x="19809" y="116827"/>
                    <a:pt x="25560" y="122572"/>
                    <a:pt x="27477" y="129595"/>
                  </a:cubicBezTo>
                  <a:lnTo>
                    <a:pt x="12780" y="129595"/>
                  </a:lnTo>
                  <a:lnTo>
                    <a:pt x="12780" y="114912"/>
                  </a:lnTo>
                  <a:close/>
                  <a:moveTo>
                    <a:pt x="153998" y="130233"/>
                  </a:moveTo>
                  <a:cubicBezTo>
                    <a:pt x="155915" y="123211"/>
                    <a:pt x="161666" y="117465"/>
                    <a:pt x="168695" y="115550"/>
                  </a:cubicBezTo>
                  <a:lnTo>
                    <a:pt x="168695" y="130233"/>
                  </a:lnTo>
                  <a:lnTo>
                    <a:pt x="153998" y="130233"/>
                  </a:lnTo>
                  <a:close/>
                  <a:moveTo>
                    <a:pt x="182113" y="98952"/>
                  </a:moveTo>
                  <a:lnTo>
                    <a:pt x="182113" y="40857"/>
                  </a:lnTo>
                  <a:cubicBezTo>
                    <a:pt x="184669" y="41496"/>
                    <a:pt x="186587" y="42134"/>
                    <a:pt x="189143" y="42134"/>
                  </a:cubicBezTo>
                  <a:lnTo>
                    <a:pt x="196172" y="97675"/>
                  </a:lnTo>
                  <a:lnTo>
                    <a:pt x="182113" y="98952"/>
                  </a:ln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318070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C1FC18-319A-6D71-9DF6-4F0D4A77BA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89F9B-2F52-48C4-B339-18B0ED72EF5E}" type="slidenum">
              <a:rPr kumimoji="0" lang="en-US" sz="900" b="0" i="0" u="none" strike="noStrike" kern="1200" cap="none" spc="0" normalizeH="0" baseline="0" noProof="0" smtClean="0">
                <a:ln>
                  <a:noFill/>
                </a:ln>
                <a:solidFill>
                  <a:srgbClr val="096080"/>
                </a:solidFill>
                <a:effectLst/>
                <a:uLnTx/>
                <a:uFillTx/>
                <a:latin typeface="Joan"/>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96080"/>
              </a:solidFill>
              <a:effectLst/>
              <a:uLnTx/>
              <a:uFillTx/>
              <a:latin typeface="Joan"/>
              <a:ea typeface="Verdana" panose="020B0604030504040204" pitchFamily="34" charset="0"/>
              <a:cs typeface="+mn-cs"/>
            </a:endParaRPr>
          </a:p>
        </p:txBody>
      </p:sp>
      <p:sp>
        <p:nvSpPr>
          <p:cNvPr id="6" name="Title 5">
            <a:extLst>
              <a:ext uri="{FF2B5EF4-FFF2-40B4-BE49-F238E27FC236}">
                <a16:creationId xmlns:a16="http://schemas.microsoft.com/office/drawing/2014/main" id="{9195B00E-B0A3-1D40-4562-FBC80663186B}"/>
              </a:ext>
            </a:extLst>
          </p:cNvPr>
          <p:cNvSpPr>
            <a:spLocks noGrp="1"/>
          </p:cNvSpPr>
          <p:nvPr>
            <p:ph type="ctrTitle"/>
          </p:nvPr>
        </p:nvSpPr>
        <p:spPr/>
        <p:txBody>
          <a:bodyPr vert="horz" lIns="91440" tIns="45720" rIns="91440" bIns="45720" rtlCol="0" anchor="b">
            <a:normAutofit/>
          </a:bodyPr>
          <a:lstStyle/>
          <a:p>
            <a:r>
              <a:rPr lang="en-US"/>
              <a:t>TABLE OF CONTENTS</a:t>
            </a:r>
          </a:p>
        </p:txBody>
      </p:sp>
      <p:graphicFrame>
        <p:nvGraphicFramePr>
          <p:cNvPr id="7" name="Table 2">
            <a:extLst>
              <a:ext uri="{FF2B5EF4-FFF2-40B4-BE49-F238E27FC236}">
                <a16:creationId xmlns:a16="http://schemas.microsoft.com/office/drawing/2014/main" id="{5E481E2E-D840-C4B4-5B98-1B946F5291F5}"/>
              </a:ext>
            </a:extLst>
          </p:cNvPr>
          <p:cNvGraphicFramePr>
            <a:graphicFrameLocks noGrp="1"/>
          </p:cNvGraphicFramePr>
          <p:nvPr>
            <p:extLst>
              <p:ext uri="{D42A27DB-BD31-4B8C-83A1-F6EECF244321}">
                <p14:modId xmlns:p14="http://schemas.microsoft.com/office/powerpoint/2010/main" val="2526473546"/>
              </p:ext>
            </p:extLst>
          </p:nvPr>
        </p:nvGraphicFramePr>
        <p:xfrm>
          <a:off x="487680" y="1095942"/>
          <a:ext cx="11216640" cy="5029200"/>
        </p:xfrm>
        <a:graphic>
          <a:graphicData uri="http://schemas.openxmlformats.org/drawingml/2006/table">
            <a:tbl>
              <a:tblPr firstRow="1" bandRow="1">
                <a:tableStyleId>{8EC20E35-A176-4012-BC5E-935CFFF8708E}</a:tableStyleId>
              </a:tblPr>
              <a:tblGrid>
                <a:gridCol w="630464">
                  <a:extLst>
                    <a:ext uri="{9D8B030D-6E8A-4147-A177-3AD203B41FA5}">
                      <a16:colId xmlns:a16="http://schemas.microsoft.com/office/drawing/2014/main" val="2367953737"/>
                    </a:ext>
                  </a:extLst>
                </a:gridCol>
                <a:gridCol w="8587716">
                  <a:extLst>
                    <a:ext uri="{9D8B030D-6E8A-4147-A177-3AD203B41FA5}">
                      <a16:colId xmlns:a16="http://schemas.microsoft.com/office/drawing/2014/main" val="668537734"/>
                    </a:ext>
                  </a:extLst>
                </a:gridCol>
                <a:gridCol w="1998460">
                  <a:extLst>
                    <a:ext uri="{9D8B030D-6E8A-4147-A177-3AD203B41FA5}">
                      <a16:colId xmlns:a16="http://schemas.microsoft.com/office/drawing/2014/main" val="617106543"/>
                    </a:ext>
                  </a:extLst>
                </a:gridCol>
              </a:tblGrid>
              <a:tr h="457200">
                <a:tc>
                  <a:txBody>
                    <a:bodyPr/>
                    <a:lstStyle/>
                    <a:p>
                      <a:pPr marL="0" indent="0" algn="ctr">
                        <a:lnSpc>
                          <a:spcPct val="100000"/>
                        </a:lnSpc>
                        <a:buNone/>
                      </a:pPr>
                      <a:r>
                        <a:rPr lang="en-US" sz="1600">
                          <a:latin typeface="Verdana"/>
                          <a:ea typeface="Verdana"/>
                        </a:rPr>
                        <a:t>#</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080"/>
                    </a:solidFill>
                  </a:tcPr>
                </a:tc>
                <a:tc>
                  <a:txBody>
                    <a:bodyPr/>
                    <a:lstStyle/>
                    <a:p>
                      <a:pPr marL="0" indent="0" algn="ctr">
                        <a:lnSpc>
                          <a:spcPct val="100000"/>
                        </a:lnSpc>
                        <a:buNone/>
                      </a:pPr>
                      <a:r>
                        <a:rPr lang="en-US" sz="1600">
                          <a:latin typeface="Verdana"/>
                          <a:ea typeface="Verdana"/>
                        </a:rPr>
                        <a:t>Section</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080"/>
                    </a:solidFill>
                  </a:tcPr>
                </a:tc>
                <a:tc>
                  <a:txBody>
                    <a:bodyPr/>
                    <a:lstStyle/>
                    <a:p>
                      <a:pPr marL="0" indent="0" algn="ctr">
                        <a:lnSpc>
                          <a:spcPct val="100000"/>
                        </a:lnSpc>
                        <a:buNone/>
                      </a:pPr>
                      <a:r>
                        <a:rPr lang="en-US" sz="1600">
                          <a:latin typeface="Verdana"/>
                          <a:ea typeface="Verdana"/>
                        </a:rPr>
                        <a:t>Slide</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080"/>
                    </a:solidFill>
                  </a:tcPr>
                </a:tc>
                <a:extLst>
                  <a:ext uri="{0D108BD9-81ED-4DB2-BD59-A6C34878D82A}">
                    <a16:rowId xmlns:a16="http://schemas.microsoft.com/office/drawing/2014/main" val="4266349814"/>
                  </a:ext>
                </a:extLst>
              </a:tr>
              <a:tr h="914400">
                <a:tc>
                  <a:txBody>
                    <a:bodyPr/>
                    <a:lstStyle/>
                    <a:p>
                      <a:pPr marL="0" marR="0" lvl="0" indent="0" algn="ctr" defTabSz="91440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Verdana" panose="020B0604030504040204" pitchFamily="34" charset="0"/>
                          <a:cs typeface="+mn-cs"/>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l"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Georgia Access Overview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ctr"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23579"/>
                  </a:ext>
                </a:extLst>
              </a:tr>
              <a:tr h="914400">
                <a:tc>
                  <a:txBody>
                    <a:bodyPr/>
                    <a:lstStyle/>
                    <a:p>
                      <a:pPr marL="0" marR="0" lvl="0" indent="0" algn="ctr" defTabSz="91440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Verdana" panose="020B0604030504040204" pitchFamily="34" charset="0"/>
                          <a:cs typeface="+mn-cs"/>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l"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CAC Program Overview</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ctr"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5-10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376229"/>
                  </a:ext>
                </a:extLst>
              </a:tr>
              <a:tr h="914400">
                <a:tc>
                  <a:txBody>
                    <a:bodyPr/>
                    <a:lstStyle/>
                    <a:p>
                      <a:pPr marL="0" marR="0" lvl="0" indent="0" algn="ctr" defTabSz="91440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Verdana" panose="020B0604030504040204" pitchFamily="34" charset="0"/>
                          <a:cs typeface="+mn-cs"/>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l"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strike="noStrike" kern="1200" noProof="0">
                          <a:solidFill>
                            <a:schemeClr val="tx1"/>
                          </a:solidFill>
                          <a:latin typeface="+mn-lt"/>
                          <a:ea typeface="Verdana" panose="020B0604030504040204" pitchFamily="34" charset="0"/>
                          <a:cs typeface="+mn-cs"/>
                        </a:rPr>
                        <a:t>CDO Requirements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ctr"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11-15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1411602"/>
                  </a:ext>
                </a:extLst>
              </a:tr>
              <a:tr h="914400">
                <a:tc>
                  <a:txBody>
                    <a:bodyPr/>
                    <a:lstStyle/>
                    <a:p>
                      <a:pPr marL="0" marR="0" lvl="0" indent="0" algn="ctr" defTabSz="91440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Verdana" panose="020B0604030504040204" pitchFamily="34" charset="0"/>
                          <a:cs typeface="+mn-cs"/>
                        </a:rPr>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l"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strike="noStrike" kern="1200" noProof="0">
                          <a:solidFill>
                            <a:schemeClr val="tx1"/>
                          </a:solidFill>
                          <a:latin typeface="+mn-lt"/>
                          <a:ea typeface="Verdana" panose="020B0604030504040204" pitchFamily="34" charset="0"/>
                          <a:cs typeface="+mn-cs"/>
                        </a:rPr>
                        <a:t>Georgia Access Certified CAC Requirements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ctr"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16-19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344695"/>
                  </a:ext>
                </a:extLst>
              </a:tr>
              <a:tr h="914400">
                <a:tc>
                  <a:txBody>
                    <a:bodyPr/>
                    <a:lstStyle/>
                    <a:p>
                      <a:pPr marL="0" marR="0" lvl="0" indent="0" algn="ctr" defTabSz="91440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u="none" strike="noStrike" kern="1200" cap="none" spc="0" normalizeH="0" baseline="0" noProof="0">
                          <a:ln>
                            <a:noFill/>
                          </a:ln>
                          <a:solidFill>
                            <a:schemeClr val="tx1"/>
                          </a:solidFill>
                          <a:effectLst/>
                          <a:uLnTx/>
                          <a:uFillTx/>
                          <a:latin typeface="+mn-lt"/>
                          <a:ea typeface="Verdana" panose="020B0604030504040204" pitchFamily="34" charset="0"/>
                          <a:cs typeface="+mn-cs"/>
                        </a:rPr>
                        <a:t>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l"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strike="noStrike" kern="1200" noProof="0">
                          <a:solidFill>
                            <a:schemeClr val="tx1"/>
                          </a:solidFill>
                          <a:latin typeface="+mn-lt"/>
                          <a:ea typeface="Verdana" panose="020B0604030504040204" pitchFamily="34" charset="0"/>
                          <a:cs typeface="+mn-cs"/>
                        </a:rPr>
                        <a:t>Additional Information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marR="0" lvl="0" indent="0" algn="ctr" defTabSz="1219170" rtl="0" eaLnBrk="1" fontAlgn="auto" latinLnBrk="0" hangingPunct="1">
                        <a:lnSpc>
                          <a:spcPct val="90000"/>
                        </a:lnSpc>
                        <a:spcBef>
                          <a:spcPts val="0"/>
                        </a:spcBef>
                        <a:spcAft>
                          <a:spcPts val="1000"/>
                        </a:spcAft>
                        <a:buClrTx/>
                        <a:buSzPct val="100000"/>
                        <a:buFont typeface="Arial" panose="020B0604020202020204" pitchFamily="34" charset="0"/>
                        <a:buNone/>
                        <a:tabLst/>
                        <a:defRPr/>
                      </a:pPr>
                      <a:r>
                        <a:rPr kumimoji="0" lang="en-US" sz="1600" b="0" i="0" kern="1200" noProof="0">
                          <a:solidFill>
                            <a:schemeClr val="tx1"/>
                          </a:solidFill>
                          <a:latin typeface="+mn-lt"/>
                          <a:ea typeface="Verdana" panose="020B0604030504040204" pitchFamily="34" charset="0"/>
                          <a:cs typeface="+mn-cs"/>
                        </a:rPr>
                        <a:t>20-22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999285"/>
                  </a:ext>
                </a:extLst>
              </a:tr>
            </a:tbl>
          </a:graphicData>
        </a:graphic>
      </p:graphicFrame>
    </p:spTree>
    <p:extLst>
      <p:ext uri="{BB962C8B-B14F-4D97-AF65-F5344CB8AC3E}">
        <p14:creationId xmlns:p14="http://schemas.microsoft.com/office/powerpoint/2010/main" val="40878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CB7B67-C5A8-EEED-EBC9-BE797A60B2B6}"/>
              </a:ext>
            </a:extLst>
          </p:cNvPr>
          <p:cNvSpPr>
            <a:spLocks noGrp="1"/>
          </p:cNvSpPr>
          <p:nvPr>
            <p:ph type="body" sz="quarter" idx="10"/>
          </p:nvPr>
        </p:nvSpPr>
        <p:spPr/>
        <p:txBody>
          <a:bodyPr/>
          <a:lstStyle/>
          <a:p>
            <a:r>
              <a:rPr lang="en-US"/>
              <a:t>ADDITIONAL INFORMATION</a:t>
            </a:r>
          </a:p>
        </p:txBody>
      </p:sp>
    </p:spTree>
    <p:extLst>
      <p:ext uri="{BB962C8B-B14F-4D97-AF65-F5344CB8AC3E}">
        <p14:creationId xmlns:p14="http://schemas.microsoft.com/office/powerpoint/2010/main" val="299717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F2F19812-2F62-4C81-B630-360A74F68E5A}"/>
              </a:ext>
            </a:extLst>
          </p:cNvPr>
          <p:cNvGraphicFramePr>
            <a:graphicFrameLocks noGrp="1"/>
          </p:cNvGraphicFramePr>
          <p:nvPr>
            <p:extLst>
              <p:ext uri="{D42A27DB-BD31-4B8C-83A1-F6EECF244321}">
                <p14:modId xmlns:p14="http://schemas.microsoft.com/office/powerpoint/2010/main" val="2600842385"/>
              </p:ext>
            </p:extLst>
          </p:nvPr>
        </p:nvGraphicFramePr>
        <p:xfrm>
          <a:off x="545323" y="1950318"/>
          <a:ext cx="11032829" cy="2560320"/>
        </p:xfrm>
        <a:graphic>
          <a:graphicData uri="http://schemas.openxmlformats.org/drawingml/2006/table">
            <a:tbl>
              <a:tblPr firstRow="1" bandRow="1">
                <a:tableStyleId>{5C22544A-7EE6-4342-B048-85BDC9FD1C3A}</a:tableStyleId>
              </a:tblPr>
              <a:tblGrid>
                <a:gridCol w="480875">
                  <a:extLst>
                    <a:ext uri="{9D8B030D-6E8A-4147-A177-3AD203B41FA5}">
                      <a16:colId xmlns:a16="http://schemas.microsoft.com/office/drawing/2014/main" val="2342963199"/>
                    </a:ext>
                  </a:extLst>
                </a:gridCol>
                <a:gridCol w="3680915">
                  <a:extLst>
                    <a:ext uri="{9D8B030D-6E8A-4147-A177-3AD203B41FA5}">
                      <a16:colId xmlns:a16="http://schemas.microsoft.com/office/drawing/2014/main" val="1513864576"/>
                    </a:ext>
                  </a:extLst>
                </a:gridCol>
                <a:gridCol w="981577">
                  <a:extLst>
                    <a:ext uri="{9D8B030D-6E8A-4147-A177-3AD203B41FA5}">
                      <a16:colId xmlns:a16="http://schemas.microsoft.com/office/drawing/2014/main" val="2596424119"/>
                    </a:ext>
                  </a:extLst>
                </a:gridCol>
                <a:gridCol w="981577">
                  <a:extLst>
                    <a:ext uri="{9D8B030D-6E8A-4147-A177-3AD203B41FA5}">
                      <a16:colId xmlns:a16="http://schemas.microsoft.com/office/drawing/2014/main" val="2929114208"/>
                    </a:ext>
                  </a:extLst>
                </a:gridCol>
                <a:gridCol w="981577">
                  <a:extLst>
                    <a:ext uri="{9D8B030D-6E8A-4147-A177-3AD203B41FA5}">
                      <a16:colId xmlns:a16="http://schemas.microsoft.com/office/drawing/2014/main" val="2834840517"/>
                    </a:ext>
                  </a:extLst>
                </a:gridCol>
                <a:gridCol w="981577">
                  <a:extLst>
                    <a:ext uri="{9D8B030D-6E8A-4147-A177-3AD203B41FA5}">
                      <a16:colId xmlns:a16="http://schemas.microsoft.com/office/drawing/2014/main" val="1096429320"/>
                    </a:ext>
                  </a:extLst>
                </a:gridCol>
                <a:gridCol w="981577">
                  <a:extLst>
                    <a:ext uri="{9D8B030D-6E8A-4147-A177-3AD203B41FA5}">
                      <a16:colId xmlns:a16="http://schemas.microsoft.com/office/drawing/2014/main" val="1938727594"/>
                    </a:ext>
                  </a:extLst>
                </a:gridCol>
                <a:gridCol w="981577">
                  <a:extLst>
                    <a:ext uri="{9D8B030D-6E8A-4147-A177-3AD203B41FA5}">
                      <a16:colId xmlns:a16="http://schemas.microsoft.com/office/drawing/2014/main" val="1869723827"/>
                    </a:ext>
                  </a:extLst>
                </a:gridCol>
                <a:gridCol w="981577">
                  <a:extLst>
                    <a:ext uri="{9D8B030D-6E8A-4147-A177-3AD203B41FA5}">
                      <a16:colId xmlns:a16="http://schemas.microsoft.com/office/drawing/2014/main" val="2645399284"/>
                    </a:ext>
                  </a:extLst>
                </a:gridCol>
              </a:tblGrid>
              <a:tr h="365760">
                <a:tc rowSpan="7">
                  <a:txBody>
                    <a:bodyPr/>
                    <a:lstStyle/>
                    <a:p>
                      <a:pPr marL="0" marR="0" indent="0" algn="ctr">
                        <a:lnSpc>
                          <a:spcPct val="107000"/>
                        </a:lnSpc>
                        <a:spcBef>
                          <a:spcPts val="0"/>
                        </a:spcBef>
                        <a:spcAft>
                          <a:spcPts val="800"/>
                        </a:spcAft>
                        <a:buFont typeface="Arial" panose="020B0604020202020204" pitchFamily="34" charset="0"/>
                        <a:buNone/>
                      </a:pPr>
                      <a:r>
                        <a:rPr lang="en-US" sz="1050" kern="1200">
                          <a:solidFill>
                            <a:schemeClr val="bg1"/>
                          </a:solidFill>
                          <a:latin typeface="Verdana"/>
                          <a:ea typeface="Verdana"/>
                          <a:cs typeface="Times New Roman"/>
                        </a:rPr>
                        <a:t>CAC Program</a:t>
                      </a:r>
                    </a:p>
                  </a:txBody>
                  <a:tcPr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618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State releases the </a:t>
                      </a:r>
                      <a:r>
                        <a:rPr lang="en-US" sz="1200" b="0" i="0" kern="1200" err="1">
                          <a:solidFill>
                            <a:schemeClr val="dk1"/>
                          </a:solidFill>
                          <a:latin typeface="+mn-lt"/>
                          <a:ea typeface="Verdana"/>
                          <a:cs typeface="Times New Roman"/>
                        </a:rPr>
                        <a:t>CDO</a:t>
                      </a:r>
                      <a:r>
                        <a:rPr lang="en-US" sz="1200" b="0" i="0" kern="1200">
                          <a:solidFill>
                            <a:schemeClr val="dk1"/>
                          </a:solidFill>
                          <a:latin typeface="+mn-lt"/>
                          <a:ea typeface="Verdana"/>
                          <a:cs typeface="Times New Roman"/>
                        </a:rPr>
                        <a:t> Application</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6982178"/>
                  </a:ext>
                </a:extLst>
              </a:tr>
              <a:tr h="3657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Organizations submit applications</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0889720"/>
                  </a:ext>
                </a:extLst>
              </a:tr>
              <a:tr h="365760">
                <a:tc vMerge="1">
                  <a:txBody>
                    <a:bodyPr/>
                    <a:lstStyle/>
                    <a:p>
                      <a:pPr marL="0" marR="0" indent="0" algn="ctr">
                        <a:lnSpc>
                          <a:spcPct val="107000"/>
                        </a:lnSpc>
                        <a:spcBef>
                          <a:spcPts val="0"/>
                        </a:spcBef>
                        <a:spcAft>
                          <a:spcPts val="800"/>
                        </a:spcAft>
                        <a:buFont typeface="Arial" panose="020B0604020202020204" pitchFamily="34" charset="0"/>
                        <a:buNone/>
                      </a:pPr>
                      <a:endParaRPr lang="en-US" sz="1050" kern="1200">
                        <a:solidFill>
                          <a:schemeClr val="bg1"/>
                        </a:solidFill>
                        <a:latin typeface="Verdana"/>
                        <a:ea typeface="Verdana"/>
                        <a:cs typeface="Times New Roman"/>
                      </a:endParaRPr>
                    </a:p>
                  </a:txBody>
                  <a:tcPr vert="vert27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alpha val="19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State reviews applications and announces decisions</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9144327"/>
                  </a:ext>
                </a:extLst>
              </a:tr>
              <a:tr h="365760">
                <a:tc vMerge="1">
                  <a:txBody>
                    <a:bodyPr/>
                    <a:lstStyle/>
                    <a:p>
                      <a:pPr marL="0" marR="0" indent="0" algn="ctr">
                        <a:lnSpc>
                          <a:spcPct val="107000"/>
                        </a:lnSpc>
                        <a:spcBef>
                          <a:spcPts val="0"/>
                        </a:spcBef>
                        <a:spcAft>
                          <a:spcPts val="800"/>
                        </a:spcAft>
                        <a:buFont typeface="Arial" panose="020B0604020202020204" pitchFamily="34" charset="0"/>
                        <a:buNone/>
                      </a:pPr>
                      <a:endParaRPr lang="en-US" sz="1050" kern="1200">
                        <a:solidFill>
                          <a:schemeClr val="bg1"/>
                        </a:solidFill>
                        <a:latin typeface="Verdana"/>
                        <a:ea typeface="Verdana"/>
                        <a:cs typeface="Times New Roman"/>
                      </a:endParaRPr>
                    </a:p>
                  </a:txBody>
                  <a:tcPr vert="vert270" anchor="ctr">
                    <a:lnT w="635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CDOs sign CDO Agreements</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2595229"/>
                  </a:ext>
                </a:extLst>
              </a:tr>
              <a:tr h="3657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Georgia Access certification training is available</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570026"/>
                  </a:ext>
                </a:extLst>
              </a:tr>
              <a:tr h="365760">
                <a:tc vMerge="1">
                  <a:txBody>
                    <a:bodyPr/>
                    <a:lstStyle/>
                    <a:p>
                      <a:pPr marL="0" marR="0" indent="0" algn="ctr">
                        <a:lnSpc>
                          <a:spcPct val="107000"/>
                        </a:lnSpc>
                        <a:spcBef>
                          <a:spcPts val="0"/>
                        </a:spcBef>
                        <a:spcAft>
                          <a:spcPts val="800"/>
                        </a:spcAft>
                        <a:buFont typeface="Arial" panose="020B0604020202020204" pitchFamily="34" charset="0"/>
                        <a:buNone/>
                      </a:pPr>
                      <a:endParaRPr lang="en-US" sz="1050" kern="1200">
                        <a:solidFill>
                          <a:schemeClr val="bg1"/>
                        </a:solidFill>
                        <a:latin typeface="Verdana"/>
                        <a:ea typeface="Verdana"/>
                        <a:cs typeface="Times New Roman"/>
                      </a:endParaRPr>
                    </a:p>
                  </a:txBody>
                  <a:tcPr vert="vert27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alpha val="19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a:solidFill>
                            <a:schemeClr val="dk1"/>
                          </a:solidFill>
                          <a:latin typeface="+mn-lt"/>
                          <a:ea typeface="Verdana"/>
                          <a:cs typeface="Times New Roman"/>
                        </a:rPr>
                        <a:t>CACs complete licensure and certification</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7043092"/>
                  </a:ext>
                </a:extLst>
              </a:tr>
              <a:tr h="365760">
                <a:tc vMerge="1">
                  <a:txBody>
                    <a:bodyPr/>
                    <a:lstStyle/>
                    <a:p>
                      <a:pPr marL="0" marR="0" indent="0" algn="ctr">
                        <a:lnSpc>
                          <a:spcPct val="107000"/>
                        </a:lnSpc>
                        <a:spcBef>
                          <a:spcPts val="0"/>
                        </a:spcBef>
                        <a:spcAft>
                          <a:spcPts val="800"/>
                        </a:spcAft>
                        <a:buFont typeface="Arial" panose="020B0604020202020204" pitchFamily="34" charset="0"/>
                        <a:buNone/>
                      </a:pPr>
                      <a:endParaRPr lang="en-US" sz="1050" kern="1200">
                        <a:solidFill>
                          <a:schemeClr val="bg1"/>
                        </a:solidFill>
                        <a:latin typeface="Verdana"/>
                        <a:ea typeface="Verdana"/>
                        <a:cs typeface="Times New Roman"/>
                      </a:endParaRPr>
                    </a:p>
                  </a:txBody>
                  <a:tcPr vert="vert27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alpha val="19000"/>
                      </a:schemeClr>
                    </a:solidFill>
                  </a:tcPr>
                </a:tc>
                <a:tc>
                  <a:txBody>
                    <a:bodyPr/>
                    <a:lstStyle/>
                    <a:p>
                      <a:pPr marL="0" indent="0">
                        <a:buFont typeface="+mj-lt"/>
                        <a:buNone/>
                      </a:pPr>
                      <a:r>
                        <a:rPr lang="en-US" sz="1200" b="0" kern="1200">
                          <a:solidFill>
                            <a:schemeClr val="dk1"/>
                          </a:solidFill>
                          <a:latin typeface="+mn-lt"/>
                          <a:ea typeface="Verdana"/>
                          <a:cs typeface="Times New Roman"/>
                        </a:rPr>
                        <a:t>CACs begin supporting consumers for OE 2025</a:t>
                      </a:r>
                    </a:p>
                  </a:txBody>
                  <a:tcPr anchor="ctr">
                    <a:lnL w="12700" cap="flat" cmpd="sng" algn="ctr">
                      <a:solidFill>
                        <a:schemeClr val="tx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a:solidFill>
                          <a:schemeClr val="tx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352158"/>
                  </a:ext>
                </a:extLst>
              </a:tr>
            </a:tbl>
          </a:graphicData>
        </a:graphic>
      </p:graphicFrame>
      <p:sp>
        <p:nvSpPr>
          <p:cNvPr id="30" name="Rectangle 29">
            <a:extLst>
              <a:ext uri="{FF2B5EF4-FFF2-40B4-BE49-F238E27FC236}">
                <a16:creationId xmlns:a16="http://schemas.microsoft.com/office/drawing/2014/main" id="{11F53225-E753-4628-8716-2DABF2BFE9C5}"/>
              </a:ext>
            </a:extLst>
          </p:cNvPr>
          <p:cNvSpPr/>
          <p:nvPr/>
        </p:nvSpPr>
        <p:spPr>
          <a:xfrm>
            <a:off x="4283226"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June</a:t>
            </a:r>
          </a:p>
        </p:txBody>
      </p:sp>
      <p:sp>
        <p:nvSpPr>
          <p:cNvPr id="31" name="Rectangle 30">
            <a:extLst>
              <a:ext uri="{FF2B5EF4-FFF2-40B4-BE49-F238E27FC236}">
                <a16:creationId xmlns:a16="http://schemas.microsoft.com/office/drawing/2014/main" id="{A3948351-019C-45C9-801B-B01109EF8DD5}"/>
              </a:ext>
            </a:extLst>
          </p:cNvPr>
          <p:cNvSpPr/>
          <p:nvPr/>
        </p:nvSpPr>
        <p:spPr>
          <a:xfrm>
            <a:off x="1034850" y="1734047"/>
            <a:ext cx="1950709" cy="15094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Activity</a:t>
            </a:r>
          </a:p>
        </p:txBody>
      </p:sp>
      <p:sp>
        <p:nvSpPr>
          <p:cNvPr id="33" name="Rectangle 32">
            <a:extLst>
              <a:ext uri="{FF2B5EF4-FFF2-40B4-BE49-F238E27FC236}">
                <a16:creationId xmlns:a16="http://schemas.microsoft.com/office/drawing/2014/main" id="{657C4EBE-98AC-400C-BF32-CD9E099A86B2}"/>
              </a:ext>
            </a:extLst>
          </p:cNvPr>
          <p:cNvSpPr/>
          <p:nvPr/>
        </p:nvSpPr>
        <p:spPr>
          <a:xfrm>
            <a:off x="5237551"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July</a:t>
            </a:r>
          </a:p>
        </p:txBody>
      </p:sp>
      <p:sp>
        <p:nvSpPr>
          <p:cNvPr id="34" name="Rectangle 33">
            <a:extLst>
              <a:ext uri="{FF2B5EF4-FFF2-40B4-BE49-F238E27FC236}">
                <a16:creationId xmlns:a16="http://schemas.microsoft.com/office/drawing/2014/main" id="{4E43151A-B2CD-4731-9628-71836BF5BE0B}"/>
              </a:ext>
            </a:extLst>
          </p:cNvPr>
          <p:cNvSpPr/>
          <p:nvPr/>
        </p:nvSpPr>
        <p:spPr>
          <a:xfrm>
            <a:off x="6253634"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Aug</a:t>
            </a:r>
          </a:p>
        </p:txBody>
      </p:sp>
      <p:sp>
        <p:nvSpPr>
          <p:cNvPr id="35" name="Rectangle 34">
            <a:extLst>
              <a:ext uri="{FF2B5EF4-FFF2-40B4-BE49-F238E27FC236}">
                <a16:creationId xmlns:a16="http://schemas.microsoft.com/office/drawing/2014/main" id="{D688DF84-11D4-48C6-990C-9CB28FCE7040}"/>
              </a:ext>
            </a:extLst>
          </p:cNvPr>
          <p:cNvSpPr/>
          <p:nvPr/>
        </p:nvSpPr>
        <p:spPr>
          <a:xfrm>
            <a:off x="7226571"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Sept</a:t>
            </a:r>
          </a:p>
        </p:txBody>
      </p:sp>
      <p:sp>
        <p:nvSpPr>
          <p:cNvPr id="36" name="Rectangle 35">
            <a:extLst>
              <a:ext uri="{FF2B5EF4-FFF2-40B4-BE49-F238E27FC236}">
                <a16:creationId xmlns:a16="http://schemas.microsoft.com/office/drawing/2014/main" id="{EEF5D65C-4848-4365-B618-F6098EBEBB70}"/>
              </a:ext>
            </a:extLst>
          </p:cNvPr>
          <p:cNvSpPr/>
          <p:nvPr/>
        </p:nvSpPr>
        <p:spPr>
          <a:xfrm>
            <a:off x="8228041"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Oct</a:t>
            </a:r>
          </a:p>
        </p:txBody>
      </p:sp>
      <p:sp>
        <p:nvSpPr>
          <p:cNvPr id="10" name="Star: 5 Points 9">
            <a:extLst>
              <a:ext uri="{FF2B5EF4-FFF2-40B4-BE49-F238E27FC236}">
                <a16:creationId xmlns:a16="http://schemas.microsoft.com/office/drawing/2014/main" id="{980438A3-BDD3-4606-9D7B-9F829D102B48}"/>
              </a:ext>
            </a:extLst>
          </p:cNvPr>
          <p:cNvSpPr/>
          <p:nvPr/>
        </p:nvSpPr>
        <p:spPr>
          <a:xfrm>
            <a:off x="9465289" y="4167159"/>
            <a:ext cx="316832" cy="293581"/>
          </a:xfrm>
          <a:prstGeom prst="star5">
            <a:avLst/>
          </a:prstGeom>
          <a:solidFill>
            <a:srgbClr val="00B06F"/>
          </a:solidFill>
          <a:ln>
            <a:solidFill>
              <a:srgbClr val="00B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Joan"/>
              <a:ea typeface="+mn-ea"/>
              <a:cs typeface="+mn-cs"/>
            </a:endParaRPr>
          </a:p>
        </p:txBody>
      </p:sp>
      <p:sp>
        <p:nvSpPr>
          <p:cNvPr id="38" name="Rectangle 37">
            <a:extLst>
              <a:ext uri="{FF2B5EF4-FFF2-40B4-BE49-F238E27FC236}">
                <a16:creationId xmlns:a16="http://schemas.microsoft.com/office/drawing/2014/main" id="{48EA8210-59A0-44CD-8410-4A06204B0D2D}"/>
              </a:ext>
            </a:extLst>
          </p:cNvPr>
          <p:cNvSpPr/>
          <p:nvPr/>
        </p:nvSpPr>
        <p:spPr>
          <a:xfrm>
            <a:off x="9182385"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Nov</a:t>
            </a:r>
          </a:p>
        </p:txBody>
      </p:sp>
      <p:sp>
        <p:nvSpPr>
          <p:cNvPr id="15" name="Oval 14">
            <a:extLst>
              <a:ext uri="{FF2B5EF4-FFF2-40B4-BE49-F238E27FC236}">
                <a16:creationId xmlns:a16="http://schemas.microsoft.com/office/drawing/2014/main" id="{9291CE50-3EED-DE30-71BA-81A65CF67240}"/>
              </a:ext>
            </a:extLst>
          </p:cNvPr>
          <p:cNvSpPr/>
          <p:nvPr/>
        </p:nvSpPr>
        <p:spPr>
          <a:xfrm>
            <a:off x="5249055" y="2054058"/>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Oval 16">
            <a:extLst>
              <a:ext uri="{FF2B5EF4-FFF2-40B4-BE49-F238E27FC236}">
                <a16:creationId xmlns:a16="http://schemas.microsoft.com/office/drawing/2014/main" id="{CDCB61B9-32A7-B937-79C6-1BEEE914F008}"/>
              </a:ext>
            </a:extLst>
          </p:cNvPr>
          <p:cNvSpPr/>
          <p:nvPr/>
        </p:nvSpPr>
        <p:spPr>
          <a:xfrm>
            <a:off x="8227175" y="2443674"/>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0" name="Oval 19">
            <a:extLst>
              <a:ext uri="{FF2B5EF4-FFF2-40B4-BE49-F238E27FC236}">
                <a16:creationId xmlns:a16="http://schemas.microsoft.com/office/drawing/2014/main" id="{40C3521F-3768-8FF0-E409-959C539250E5}"/>
              </a:ext>
            </a:extLst>
          </p:cNvPr>
          <p:cNvSpPr/>
          <p:nvPr/>
        </p:nvSpPr>
        <p:spPr>
          <a:xfrm>
            <a:off x="8493890" y="2774982"/>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cxnSp>
        <p:nvCxnSpPr>
          <p:cNvPr id="21" name="Straight Connector 20">
            <a:extLst>
              <a:ext uri="{FF2B5EF4-FFF2-40B4-BE49-F238E27FC236}">
                <a16:creationId xmlns:a16="http://schemas.microsoft.com/office/drawing/2014/main" id="{3B9F8FCA-422F-FC0A-B3D8-830F469EEED7}"/>
              </a:ext>
            </a:extLst>
          </p:cNvPr>
          <p:cNvCxnSpPr>
            <a:cxnSpLocks/>
          </p:cNvCxnSpPr>
          <p:nvPr/>
        </p:nvCxnSpPr>
        <p:spPr>
          <a:xfrm flipH="1">
            <a:off x="6061737" y="2866422"/>
            <a:ext cx="2570598" cy="0"/>
          </a:xfrm>
          <a:prstGeom prst="line">
            <a:avLst/>
          </a:prstGeom>
          <a:solidFill>
            <a:schemeClr val="tx2"/>
          </a:solidFill>
          <a:ln w="28575" cap="flat" cmpd="sng" algn="ctr">
            <a:solidFill>
              <a:srgbClr val="006181"/>
            </a:solidFill>
            <a:prstDash val="solid"/>
            <a:miter lim="800000"/>
          </a:ln>
          <a:effectLst/>
        </p:spPr>
      </p:cxnSp>
      <p:cxnSp>
        <p:nvCxnSpPr>
          <p:cNvPr id="27" name="Straight Connector 26">
            <a:extLst>
              <a:ext uri="{FF2B5EF4-FFF2-40B4-BE49-F238E27FC236}">
                <a16:creationId xmlns:a16="http://schemas.microsoft.com/office/drawing/2014/main" id="{6DC1CF3A-EDE6-25C9-7D40-8A173811FACA}"/>
              </a:ext>
            </a:extLst>
          </p:cNvPr>
          <p:cNvCxnSpPr>
            <a:cxnSpLocks/>
          </p:cNvCxnSpPr>
          <p:nvPr/>
        </p:nvCxnSpPr>
        <p:spPr>
          <a:xfrm flipH="1">
            <a:off x="6086764" y="3193508"/>
            <a:ext cx="2743200" cy="0"/>
          </a:xfrm>
          <a:prstGeom prst="line">
            <a:avLst/>
          </a:prstGeom>
          <a:solidFill>
            <a:srgbClr val="006181"/>
          </a:solidFill>
          <a:ln w="28575" cap="flat" cmpd="sng" algn="ctr">
            <a:solidFill>
              <a:srgbClr val="006181"/>
            </a:solidFill>
            <a:prstDash val="solid"/>
            <a:miter lim="800000"/>
          </a:ln>
          <a:effectLst/>
        </p:spPr>
      </p:cxnSp>
      <p:cxnSp>
        <p:nvCxnSpPr>
          <p:cNvPr id="43" name="Straight Connector 42">
            <a:extLst>
              <a:ext uri="{FF2B5EF4-FFF2-40B4-BE49-F238E27FC236}">
                <a16:creationId xmlns:a16="http://schemas.microsoft.com/office/drawing/2014/main" id="{8F4F1FC4-3650-8B46-05D0-61D61C8F1A62}"/>
              </a:ext>
            </a:extLst>
          </p:cNvPr>
          <p:cNvCxnSpPr>
            <a:cxnSpLocks/>
          </p:cNvCxnSpPr>
          <p:nvPr/>
        </p:nvCxnSpPr>
        <p:spPr>
          <a:xfrm flipH="1">
            <a:off x="6665676" y="3940291"/>
            <a:ext cx="3100323" cy="0"/>
          </a:xfrm>
          <a:prstGeom prst="line">
            <a:avLst/>
          </a:prstGeom>
          <a:solidFill>
            <a:srgbClr val="006181"/>
          </a:solidFill>
          <a:ln w="28575" cap="flat" cmpd="sng" algn="ctr">
            <a:solidFill>
              <a:srgbClr val="006181"/>
            </a:solidFill>
            <a:prstDash val="solid"/>
            <a:miter lim="800000"/>
          </a:ln>
          <a:effectLst/>
        </p:spPr>
      </p:cxnSp>
      <p:sp>
        <p:nvSpPr>
          <p:cNvPr id="4" name="Oval 3">
            <a:extLst>
              <a:ext uri="{FF2B5EF4-FFF2-40B4-BE49-F238E27FC236}">
                <a16:creationId xmlns:a16="http://schemas.microsoft.com/office/drawing/2014/main" id="{68F49520-DD20-47BA-AEC9-02316FC0CB31}"/>
              </a:ext>
            </a:extLst>
          </p:cNvPr>
          <p:cNvSpPr/>
          <p:nvPr/>
        </p:nvSpPr>
        <p:spPr>
          <a:xfrm>
            <a:off x="6468257" y="3523573"/>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5" name="Oval 4">
            <a:extLst>
              <a:ext uri="{FF2B5EF4-FFF2-40B4-BE49-F238E27FC236}">
                <a16:creationId xmlns:a16="http://schemas.microsoft.com/office/drawing/2014/main" id="{5BF06591-FBB4-4767-2CFC-54DC2742BED1}"/>
              </a:ext>
            </a:extLst>
          </p:cNvPr>
          <p:cNvSpPr/>
          <p:nvPr/>
        </p:nvSpPr>
        <p:spPr>
          <a:xfrm>
            <a:off x="8702033" y="3098148"/>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8" name="Title 2">
            <a:extLst>
              <a:ext uri="{FF2B5EF4-FFF2-40B4-BE49-F238E27FC236}">
                <a16:creationId xmlns:a16="http://schemas.microsoft.com/office/drawing/2014/main" id="{0D6BF487-257D-633B-0599-10937FB4BA26}"/>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Key program Activities, Milestones, and Deadlines</a:t>
            </a:r>
          </a:p>
        </p:txBody>
      </p:sp>
      <p:sp>
        <p:nvSpPr>
          <p:cNvPr id="9" name="Text Placeholder 4">
            <a:extLst>
              <a:ext uri="{FF2B5EF4-FFF2-40B4-BE49-F238E27FC236}">
                <a16:creationId xmlns:a16="http://schemas.microsoft.com/office/drawing/2014/main" id="{572E9FDB-3BD7-92CE-47D7-7AE10C1F1F11}"/>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1" name="Text Placeholder 1">
            <a:extLst>
              <a:ext uri="{FF2B5EF4-FFF2-40B4-BE49-F238E27FC236}">
                <a16:creationId xmlns:a16="http://schemas.microsoft.com/office/drawing/2014/main" id="{7E3B4DF0-8B21-951C-C9CC-7493D2C8F608}"/>
              </a:ext>
            </a:extLst>
          </p:cNvPr>
          <p:cNvSpPr txBox="1">
            <a:spLocks/>
          </p:cNvSpPr>
          <p:nvPr/>
        </p:nvSpPr>
        <p:spPr>
          <a:xfrm>
            <a:off x="370936"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575757"/>
                </a:solidFill>
                <a:effectLst/>
                <a:uLnTx/>
                <a:uFillTx/>
                <a:latin typeface="Ubuntu"/>
                <a:ea typeface="Verdana" panose="020B0604030504040204" pitchFamily="34" charset="0"/>
                <a:cs typeface="+mn-cs"/>
              </a:rPr>
              <a:t>The following outlines the key activities and dates in 2024 for CDOs and individual CACs participating in Georgia Access.</a:t>
            </a:r>
          </a:p>
        </p:txBody>
      </p:sp>
      <p:cxnSp>
        <p:nvCxnSpPr>
          <p:cNvPr id="24" name="Straight Connector 23">
            <a:extLst>
              <a:ext uri="{FF2B5EF4-FFF2-40B4-BE49-F238E27FC236}">
                <a16:creationId xmlns:a16="http://schemas.microsoft.com/office/drawing/2014/main" id="{C39E0158-EDB9-E4BC-8DAB-2B5929ADF8A6}"/>
              </a:ext>
            </a:extLst>
          </p:cNvPr>
          <p:cNvCxnSpPr>
            <a:cxnSpLocks/>
          </p:cNvCxnSpPr>
          <p:nvPr/>
        </p:nvCxnSpPr>
        <p:spPr>
          <a:xfrm flipH="1">
            <a:off x="5340495" y="2543621"/>
            <a:ext cx="3017520" cy="0"/>
          </a:xfrm>
          <a:prstGeom prst="line">
            <a:avLst/>
          </a:prstGeom>
          <a:solidFill>
            <a:schemeClr val="tx2"/>
          </a:solidFill>
          <a:ln w="28575" cap="flat" cmpd="sng" algn="ctr">
            <a:solidFill>
              <a:srgbClr val="006181"/>
            </a:solidFill>
            <a:prstDash val="solid"/>
            <a:miter lim="800000"/>
          </a:ln>
          <a:effectLst/>
        </p:spPr>
      </p:cxnSp>
      <p:sp>
        <p:nvSpPr>
          <p:cNvPr id="39" name="Oval 38">
            <a:extLst>
              <a:ext uri="{FF2B5EF4-FFF2-40B4-BE49-F238E27FC236}">
                <a16:creationId xmlns:a16="http://schemas.microsoft.com/office/drawing/2014/main" id="{06850306-E9D6-B252-74EC-CD4043D8F75F}"/>
              </a:ext>
            </a:extLst>
          </p:cNvPr>
          <p:cNvSpPr/>
          <p:nvPr/>
        </p:nvSpPr>
        <p:spPr>
          <a:xfrm>
            <a:off x="9577210" y="3848851"/>
            <a:ext cx="182880" cy="182880"/>
          </a:xfrm>
          <a:prstGeom prst="ellipse">
            <a:avLst/>
          </a:prstGeom>
          <a:solidFill>
            <a:srgbClr val="006181"/>
          </a:solidFill>
          <a:ln>
            <a:solidFill>
              <a:srgbClr val="006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DFFE1FE3-F29B-E7FE-1D07-379526263CBD}"/>
              </a:ext>
            </a:extLst>
          </p:cNvPr>
          <p:cNvSpPr/>
          <p:nvPr/>
        </p:nvSpPr>
        <p:spPr>
          <a:xfrm>
            <a:off x="10153737" y="1664294"/>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rPr>
              <a:t>Dec</a:t>
            </a:r>
          </a:p>
        </p:txBody>
      </p:sp>
      <p:sp>
        <p:nvSpPr>
          <p:cNvPr id="6" name="Rectangle 5">
            <a:extLst>
              <a:ext uri="{FF2B5EF4-FFF2-40B4-BE49-F238E27FC236}">
                <a16:creationId xmlns:a16="http://schemas.microsoft.com/office/drawing/2014/main" id="{E5179AEE-6D36-F7BB-64D3-B8DE00C5B928}"/>
              </a:ext>
            </a:extLst>
          </p:cNvPr>
          <p:cNvSpPr/>
          <p:nvPr/>
        </p:nvSpPr>
        <p:spPr>
          <a:xfrm>
            <a:off x="11148117" y="1673319"/>
            <a:ext cx="860070" cy="27699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black"/>
                </a:solidFill>
                <a:cs typeface="Arial" panose="020B0604020202020204" pitchFamily="34" charset="0"/>
              </a:rPr>
              <a:t>Jan</a:t>
            </a:r>
            <a:endParaRPr kumimoji="0" lang="en-US" sz="1400" b="1" i="0" u="none" strike="noStrike" kern="1200" cap="none" spc="0" normalizeH="0" baseline="0" noProof="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28044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0142F9-3059-2EC3-57BC-A7C14610A36C}"/>
              </a:ext>
            </a:extLst>
          </p:cNvPr>
          <p:cNvSpPr txBox="1"/>
          <p:nvPr/>
        </p:nvSpPr>
        <p:spPr>
          <a:xfrm>
            <a:off x="667119" y="2345010"/>
            <a:ext cx="10589145" cy="295779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Visit the </a:t>
            </a:r>
            <a:r>
              <a:rPr kumimoji="0" lang="en-US" sz="1600" b="0" i="0" u="sng" strike="noStrike" kern="1200" cap="none" spc="0" normalizeH="0" baseline="0" noProof="0">
                <a:ln>
                  <a:noFill/>
                </a:ln>
                <a:solidFill>
                  <a:srgbClr val="0000FF"/>
                </a:solidFill>
                <a:effectLst/>
                <a:uLnTx/>
                <a:uFillTx/>
                <a:latin typeface="Joan"/>
                <a:ea typeface="Times New Roman" panose="02020603050405020304" pitchFamily="18" charset="0"/>
                <a:cs typeface="Calibri" panose="020F0502020204030204" pitchFamily="34" charset="0"/>
                <a:hlinkClick r:id="rId3"/>
              </a:rPr>
              <a:t>Georgia Access website</a:t>
            </a:r>
            <a:r>
              <a:rPr kumimoji="0" lang="en-US" sz="1600" b="0" i="0" u="sng" strike="noStrike" kern="1200" cap="none" spc="0" normalizeH="0" baseline="0" noProof="0">
                <a:ln>
                  <a:noFill/>
                </a:ln>
                <a:solidFill>
                  <a:srgbClr val="0000FF"/>
                </a:solidFill>
                <a:effectLst/>
                <a:uLnTx/>
                <a:uFillTx/>
                <a:latin typeface="Joan"/>
                <a:ea typeface="Times New Roman" panose="02020603050405020304" pitchFamily="18" charset="0"/>
                <a:cs typeface="Arial" panose="020B0604020202020204" pitchFamily="34" charset="0"/>
              </a:rPr>
              <a:t> </a:t>
            </a: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for information regarding the Georgia Access </a:t>
            </a:r>
            <a:r>
              <a:rPr lang="en-US" sz="1600">
                <a:solidFill>
                  <a:srgbClr val="171616"/>
                </a:solidFill>
                <a:latin typeface="Joan"/>
                <a:ea typeface="Times New Roman" panose="02020603050405020304" pitchFamily="18" charset="0"/>
                <a:cs typeface="Arial" panose="020B0604020202020204" pitchFamily="34" charset="0"/>
              </a:rPr>
              <a:t>CAC</a:t>
            </a: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 program.  </a:t>
            </a:r>
            <a:endPar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Visit </a:t>
            </a:r>
            <a:r>
              <a:rPr kumimoji="0" lang="en-US" sz="1600" b="0" i="0" u="sng" strike="noStrike" kern="1200" cap="none" spc="0" normalizeH="0" baseline="0" noProof="0">
                <a:ln>
                  <a:noFill/>
                </a:ln>
                <a:solidFill>
                  <a:srgbClr val="0000FF"/>
                </a:solidFill>
                <a:effectLst/>
                <a:uLnTx/>
                <a:uFillTx/>
                <a:latin typeface="Joan"/>
                <a:ea typeface="Times New Roman" panose="02020603050405020304" pitchFamily="18" charset="0"/>
                <a:cs typeface="Calibri" panose="020F0502020204030204" pitchFamily="34" charset="0"/>
                <a:hlinkClick r:id="rId4"/>
              </a:rPr>
              <a:t>https://oci.georgia.gov/agents-agency-licensing/navigators</a:t>
            </a: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 for information on Georgia licensure requirements and the application process.</a:t>
            </a:r>
            <a:endPar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Visit </a:t>
            </a:r>
            <a:r>
              <a:rPr kumimoji="0" lang="en-US" sz="1600" b="0" i="0" u="sng" strike="noStrike" kern="1200" cap="none" spc="0" normalizeH="0" baseline="0" noProof="0">
                <a:ln>
                  <a:noFill/>
                </a:ln>
                <a:solidFill>
                  <a:srgbClr val="0000FF"/>
                </a:solidFill>
                <a:effectLst/>
                <a:uLnTx/>
                <a:uFillTx/>
                <a:latin typeface="Joan"/>
                <a:ea typeface="Times New Roman" panose="02020603050405020304" pitchFamily="18" charset="0"/>
                <a:cs typeface="Calibri" panose="020F0502020204030204" pitchFamily="34" charset="0"/>
                <a:hlinkClick r:id="rId5"/>
              </a:rPr>
              <a:t>Sircon.com/Georgia</a:t>
            </a: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 to apply for a license, check the status of a license or application, and update contact information.</a:t>
            </a:r>
            <a:endPar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000000"/>
                </a:solidFill>
                <a:effectLst/>
                <a:uLnTx/>
                <a:uFillTx/>
                <a:latin typeface="Joan"/>
                <a:ea typeface="Times New Roman" panose="02020603050405020304" pitchFamily="18" charset="0"/>
                <a:cs typeface="Calibri" panose="020F0502020204030204" pitchFamily="34" charset="0"/>
              </a:rPr>
              <a:t>Visit </a:t>
            </a:r>
            <a:r>
              <a:rPr kumimoji="0" lang="en-US" sz="1600" b="0" i="0" u="sng" strike="noStrike" kern="1200" cap="none" spc="0" normalizeH="0" baseline="0" noProof="0">
                <a:ln>
                  <a:noFill/>
                </a:ln>
                <a:solidFill>
                  <a:srgbClr val="0000FF"/>
                </a:solidFill>
                <a:effectLst/>
                <a:uLnTx/>
                <a:uFillTx/>
                <a:latin typeface="Joan"/>
                <a:ea typeface="Times New Roman" panose="02020603050405020304" pitchFamily="18" charset="0"/>
                <a:cs typeface="Calibri" panose="020F0502020204030204" pitchFamily="34" charset="0"/>
                <a:hlinkClick r:id="rId6"/>
              </a:rPr>
              <a:t>certification.georgiaaccess.gov</a:t>
            </a:r>
            <a:r>
              <a:rPr kumimoji="0" lang="en-US" sz="1600" b="0" i="0" u="none" strike="noStrike" kern="1200" cap="none" spc="0" normalizeH="0" baseline="0" noProof="0">
                <a:ln>
                  <a:noFill/>
                </a:ln>
                <a:solidFill>
                  <a:srgbClr val="000000"/>
                </a:solidFill>
                <a:effectLst/>
                <a:uLnTx/>
                <a:uFillTx/>
                <a:latin typeface="Joan"/>
                <a:ea typeface="Times New Roman" panose="02020603050405020304" pitchFamily="18" charset="0"/>
                <a:cs typeface="Calibri" panose="020F0502020204030204" pitchFamily="34" charset="0"/>
              </a:rPr>
              <a:t> to access the Georgia Access certification training and final assessment.</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rPr>
              <a:t>Email questions to </a:t>
            </a:r>
            <a:r>
              <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hlinkClick r:id="rId7"/>
              </a:rPr>
              <a:t>CDOs@GeorgiaAccess.ga.gov</a:t>
            </a:r>
            <a:r>
              <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rPr>
              <a:t>.</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a:ln>
                  <a:noFill/>
                </a:ln>
                <a:solidFill>
                  <a:srgbClr val="171616"/>
                </a:solidFill>
                <a:effectLst/>
                <a:uLnTx/>
                <a:uFillTx/>
                <a:latin typeface="Joan"/>
                <a:ea typeface="Times New Roman" panose="02020603050405020304" pitchFamily="18" charset="0"/>
                <a:cs typeface="Arial" panose="020B0604020202020204" pitchFamily="34" charset="0"/>
              </a:rPr>
              <a:t>Contact the Georgia Access Contact Center at 1-888-312-4237.</a:t>
            </a:r>
            <a:endParaRPr kumimoji="0" lang="en-US" sz="1600" b="0" i="0" u="none" strike="noStrike" kern="1200" cap="none" spc="0" normalizeH="0" baseline="0" noProof="0">
              <a:ln>
                <a:noFill/>
              </a:ln>
              <a:solidFill>
                <a:srgbClr val="171616"/>
              </a:solidFill>
              <a:effectLst/>
              <a:uLnTx/>
              <a:uFillTx/>
              <a:latin typeface="Joan"/>
              <a:ea typeface="Calibri" panose="020F0502020204030204" pitchFamily="34" charset="0"/>
              <a:cs typeface="Arial" panose="020B0604020202020204" pitchFamily="34" charset="0"/>
            </a:endParaRPr>
          </a:p>
        </p:txBody>
      </p:sp>
      <p:sp>
        <p:nvSpPr>
          <p:cNvPr id="6" name="Title 9">
            <a:extLst>
              <a:ext uri="{FF2B5EF4-FFF2-40B4-BE49-F238E27FC236}">
                <a16:creationId xmlns:a16="http://schemas.microsoft.com/office/drawing/2014/main" id="{F5ABDFAA-5138-B552-6227-60B90039A8F8}"/>
              </a:ext>
            </a:extLst>
          </p:cNvPr>
          <p:cNvSpPr txBox="1">
            <a:spLocks/>
          </p:cNvSpPr>
          <p:nvPr/>
        </p:nvSpPr>
        <p:spPr>
          <a:xfrm>
            <a:off x="667119" y="1555193"/>
            <a:ext cx="10892822" cy="317606"/>
          </a:xfrm>
          <a:prstGeom prst="rect">
            <a:avLst/>
          </a:prstGeom>
        </p:spPr>
        <p:txBody>
          <a:bodyPr vert="horz" lIns="91440" tIns="0" rIns="91440" bIns="0" rtlCol="0" anchor="t" anchorCtr="0">
            <a:noAutofit/>
          </a:bodyPr>
          <a:lstStyle>
            <a:lvl1pPr algn="l" defTabSz="914400" rtl="0" eaLnBrk="1" latinLnBrk="0" hangingPunct="1">
              <a:lnSpc>
                <a:spcPct val="100000"/>
              </a:lnSpc>
              <a:spcBef>
                <a:spcPct val="0"/>
              </a:spcBef>
              <a:buNone/>
              <a:defRPr sz="2000" b="1" kern="1200">
                <a:solidFill>
                  <a:srgbClr val="005C84"/>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a:solidFill>
                  <a:srgbClr val="006080"/>
                </a:solidFill>
                <a:latin typeface="Ubuntu"/>
                <a:ea typeface="Verdana" panose="020B0604030504040204" pitchFamily="34" charset="0"/>
              </a:rPr>
              <a:t>CACs</a:t>
            </a:r>
            <a:r>
              <a:rPr kumimoji="0" lang="en-US" sz="1800" b="1" i="0" u="none" strike="noStrike" kern="1200" cap="none" spc="0" normalizeH="0" baseline="0" noProof="0">
                <a:ln>
                  <a:noFill/>
                </a:ln>
                <a:solidFill>
                  <a:srgbClr val="006080"/>
                </a:solidFill>
                <a:effectLst/>
                <a:uLnTx/>
                <a:uFillTx/>
                <a:latin typeface="Ubuntu"/>
                <a:ea typeface="Verdana" panose="020B0604030504040204" pitchFamily="34" charset="0"/>
                <a:cs typeface="+mj-cs"/>
              </a:rPr>
              <a:t> can access the following resources for additional information and support: </a:t>
            </a:r>
          </a:p>
        </p:txBody>
      </p:sp>
      <p:sp>
        <p:nvSpPr>
          <p:cNvPr id="8" name="Rectangle 7">
            <a:extLst>
              <a:ext uri="{FF2B5EF4-FFF2-40B4-BE49-F238E27FC236}">
                <a16:creationId xmlns:a16="http://schemas.microsoft.com/office/drawing/2014/main" id="{2D547004-E1FE-17B2-B310-E19DF4D09901}"/>
              </a:ext>
            </a:extLst>
          </p:cNvPr>
          <p:cNvSpPr/>
          <p:nvPr/>
        </p:nvSpPr>
        <p:spPr>
          <a:xfrm>
            <a:off x="540633" y="1299149"/>
            <a:ext cx="11118632" cy="4543867"/>
          </a:xfrm>
          <a:prstGeom prst="rect">
            <a:avLst/>
          </a:prstGeom>
          <a:noFill/>
          <a:ln w="9525" cap="sq">
            <a:solidFill>
              <a:srgbClr val="0060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 name="Title 2">
            <a:extLst>
              <a:ext uri="{FF2B5EF4-FFF2-40B4-BE49-F238E27FC236}">
                <a16:creationId xmlns:a16="http://schemas.microsoft.com/office/drawing/2014/main" id="{2912A2CC-1CB7-8A29-7EB9-6E0947B0F493}"/>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resources</a:t>
            </a:r>
          </a:p>
        </p:txBody>
      </p:sp>
      <p:sp>
        <p:nvSpPr>
          <p:cNvPr id="4" name="Text Placeholder 4">
            <a:extLst>
              <a:ext uri="{FF2B5EF4-FFF2-40B4-BE49-F238E27FC236}">
                <a16:creationId xmlns:a16="http://schemas.microsoft.com/office/drawing/2014/main" id="{BF10F4F2-EE5C-F684-1EB5-596668AAAD50}"/>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8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Tree>
    <p:extLst>
      <p:ext uri="{BB962C8B-B14F-4D97-AF65-F5344CB8AC3E}">
        <p14:creationId xmlns:p14="http://schemas.microsoft.com/office/powerpoint/2010/main" val="42269248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8E3E2-AB12-AC9B-AAA8-BEA11D72C17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a:ln>
                  <a:noFill/>
                </a:ln>
                <a:effectLst/>
                <a:uLnTx/>
                <a:uFillTx/>
                <a:latin typeface="Ubuntu" panose="020B0504030602030204" pitchFamily="34" charset="0"/>
                <a:ea typeface="+mj-ea"/>
                <a:cs typeface="+mj-cs"/>
              </a:rPr>
              <a:t>Georgia Access </a:t>
            </a:r>
            <a:r>
              <a:rPr lang="en-US" cap="all">
                <a:latin typeface="Ubuntu" panose="020B0504030602030204" pitchFamily="34" charset="0"/>
                <a:ea typeface="+mj-ea"/>
                <a:cs typeface="+mj-cs"/>
              </a:rPr>
              <a:t>OVERVIEW</a:t>
            </a:r>
            <a:endParaRPr kumimoji="0" lang="en-US" sz="4400" b="1" i="0" u="none" strike="noStrike" kern="1200" cap="all" spc="0" normalizeH="0" baseline="0" noProof="0">
              <a:ln>
                <a:noFill/>
              </a:ln>
              <a:effectLst/>
              <a:uLnTx/>
              <a:uFillTx/>
              <a:latin typeface="Ubuntu" panose="020B0504030602030204" pitchFamily="34" charset="0"/>
              <a:ea typeface="+mj-ea"/>
              <a:cs typeface="+mj-cs"/>
            </a:endParaRPr>
          </a:p>
        </p:txBody>
      </p:sp>
    </p:spTree>
    <p:extLst>
      <p:ext uri="{BB962C8B-B14F-4D97-AF65-F5344CB8AC3E}">
        <p14:creationId xmlns:p14="http://schemas.microsoft.com/office/powerpoint/2010/main" val="187663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6E601DF-0B3F-B1F6-B44A-73507D95C5D6}"/>
              </a:ext>
            </a:extLst>
          </p:cNvPr>
          <p:cNvSpPr>
            <a:spLocks noGrp="1"/>
          </p:cNvSpPr>
          <p:nvPr>
            <p:ph type="body" idx="13"/>
          </p:nvPr>
        </p:nvSpPr>
        <p:spPr>
          <a:xfrm>
            <a:off x="361509" y="936892"/>
            <a:ext cx="11217717" cy="481279"/>
          </a:xfrm>
          <a:noFill/>
          <a:ln>
            <a:noFill/>
          </a:ln>
        </p:spPr>
        <p:txBody>
          <a:bodyPr vert="horz" lIns="91440" tIns="45720" rIns="91440" bIns="45720" rtlCol="0" anchor="t">
            <a:noAutofit/>
          </a:bodyPr>
          <a:lstStyle/>
          <a:p>
            <a:r>
              <a:rPr lang="en-US" sz="1400">
                <a:solidFill>
                  <a:srgbClr val="575757"/>
                </a:solidFill>
                <a:latin typeface="+mj-lt"/>
              </a:rPr>
              <a:t>Georgia is making significant strides in improving access to affordable, quality insurance across the state for consumers. </a:t>
            </a:r>
          </a:p>
        </p:txBody>
      </p:sp>
      <p:sp>
        <p:nvSpPr>
          <p:cNvPr id="4" name="Rectangle 3">
            <a:extLst>
              <a:ext uri="{FF2B5EF4-FFF2-40B4-BE49-F238E27FC236}">
                <a16:creationId xmlns:a16="http://schemas.microsoft.com/office/drawing/2014/main" id="{6785DFBF-55D3-C4C7-C95A-5BC557E00FDF}"/>
              </a:ext>
            </a:extLst>
          </p:cNvPr>
          <p:cNvSpPr/>
          <p:nvPr/>
        </p:nvSpPr>
        <p:spPr>
          <a:xfrm>
            <a:off x="1029011" y="3854194"/>
            <a:ext cx="10063448" cy="1722721"/>
          </a:xfrm>
          <a:prstGeom prst="rect">
            <a:avLst/>
          </a:prstGeom>
          <a:noFill/>
          <a:ln>
            <a:solidFill>
              <a:srgbClr val="005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Joan"/>
              <a:ea typeface="+mn-ea"/>
              <a:cs typeface="+mn-cs"/>
            </a:endParaRPr>
          </a:p>
        </p:txBody>
      </p:sp>
      <p:grpSp>
        <p:nvGrpSpPr>
          <p:cNvPr id="5" name="Group 4">
            <a:extLst>
              <a:ext uri="{FF2B5EF4-FFF2-40B4-BE49-F238E27FC236}">
                <a16:creationId xmlns:a16="http://schemas.microsoft.com/office/drawing/2014/main" id="{5D0ECA0A-95FF-14A9-B91D-562384B51652}"/>
              </a:ext>
            </a:extLst>
          </p:cNvPr>
          <p:cNvGrpSpPr/>
          <p:nvPr/>
        </p:nvGrpSpPr>
        <p:grpSpPr>
          <a:xfrm>
            <a:off x="1167515" y="3682070"/>
            <a:ext cx="775048" cy="775048"/>
            <a:chOff x="12786782" y="4522086"/>
            <a:chExt cx="822960" cy="822960"/>
          </a:xfrm>
        </p:grpSpPr>
        <p:sp>
          <p:nvSpPr>
            <p:cNvPr id="6" name="Oval 5">
              <a:extLst>
                <a:ext uri="{FF2B5EF4-FFF2-40B4-BE49-F238E27FC236}">
                  <a16:creationId xmlns:a16="http://schemas.microsoft.com/office/drawing/2014/main" id="{41407E44-6C1E-BD6E-D380-BB09C8548E85}"/>
                </a:ext>
              </a:extLst>
            </p:cNvPr>
            <p:cNvSpPr/>
            <p:nvPr/>
          </p:nvSpPr>
          <p:spPr>
            <a:xfrm>
              <a:off x="12786782" y="4522086"/>
              <a:ext cx="822960" cy="822960"/>
            </a:xfrm>
            <a:prstGeom prst="ellipse">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Shape 6">
              <a:extLst>
                <a:ext uri="{FF2B5EF4-FFF2-40B4-BE49-F238E27FC236}">
                  <a16:creationId xmlns:a16="http://schemas.microsoft.com/office/drawing/2014/main" id="{FDF2C245-0410-5E42-A179-F87B2E11738C}"/>
                </a:ext>
              </a:extLst>
            </p:cNvPr>
            <p:cNvSpPr/>
            <p:nvPr/>
          </p:nvSpPr>
          <p:spPr>
            <a:xfrm>
              <a:off x="13087774" y="4557327"/>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chemeClr val="tx2"/>
            </a:solidFill>
            <a:ln w="2788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8" name="Freeform: Shape 7">
              <a:extLst>
                <a:ext uri="{FF2B5EF4-FFF2-40B4-BE49-F238E27FC236}">
                  <a16:creationId xmlns:a16="http://schemas.microsoft.com/office/drawing/2014/main" id="{1F605EEF-23AF-F5CC-D173-845C26545AE2}"/>
                </a:ext>
              </a:extLst>
            </p:cNvPr>
            <p:cNvSpPr/>
            <p:nvPr/>
          </p:nvSpPr>
          <p:spPr>
            <a:xfrm>
              <a:off x="12822026" y="458590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bg2"/>
            </a:solidFill>
            <a:ln w="2788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sp>
          <p:nvSpPr>
            <p:cNvPr id="10" name="Freeform: Shape 9">
              <a:extLst>
                <a:ext uri="{FF2B5EF4-FFF2-40B4-BE49-F238E27FC236}">
                  <a16:creationId xmlns:a16="http://schemas.microsoft.com/office/drawing/2014/main" id="{43729522-8E54-BEB8-3203-5D74960CABC4}"/>
                </a:ext>
              </a:extLst>
            </p:cNvPr>
            <p:cNvSpPr/>
            <p:nvPr/>
          </p:nvSpPr>
          <p:spPr>
            <a:xfrm>
              <a:off x="12955376" y="471925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bg2"/>
            </a:solidFill>
            <a:ln w="2788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Joan"/>
                <a:ea typeface="+mn-ea"/>
                <a:cs typeface="+mn-cs"/>
              </a:endParaRPr>
            </a:p>
          </p:txBody>
        </p:sp>
      </p:grpSp>
      <p:grpSp>
        <p:nvGrpSpPr>
          <p:cNvPr id="11" name="Group 10">
            <a:extLst>
              <a:ext uri="{FF2B5EF4-FFF2-40B4-BE49-F238E27FC236}">
                <a16:creationId xmlns:a16="http://schemas.microsoft.com/office/drawing/2014/main" id="{22353CED-F9EB-EB07-5A17-C65D1388BEA2}"/>
              </a:ext>
            </a:extLst>
          </p:cNvPr>
          <p:cNvGrpSpPr/>
          <p:nvPr/>
        </p:nvGrpSpPr>
        <p:grpSpPr>
          <a:xfrm>
            <a:off x="1370373" y="4575861"/>
            <a:ext cx="2754881" cy="584775"/>
            <a:chOff x="1405639" y="4429371"/>
            <a:chExt cx="2754881" cy="584775"/>
          </a:xfrm>
        </p:grpSpPr>
        <p:sp>
          <p:nvSpPr>
            <p:cNvPr id="12" name="Rectangle 11">
              <a:extLst>
                <a:ext uri="{FF2B5EF4-FFF2-40B4-BE49-F238E27FC236}">
                  <a16:creationId xmlns:a16="http://schemas.microsoft.com/office/drawing/2014/main" id="{49401F1E-1DE3-4150-6BAA-A0D0C37CDC5E}"/>
                </a:ext>
              </a:extLst>
            </p:cNvPr>
            <p:cNvSpPr/>
            <p:nvPr/>
          </p:nvSpPr>
          <p:spPr>
            <a:xfrm>
              <a:off x="1788753" y="4429371"/>
              <a:ext cx="2371767" cy="584775"/>
            </a:xfrm>
            <a:prstGeom prst="rect">
              <a:avLst/>
            </a:prstGeom>
            <a:noFill/>
            <a:ln w="12700" cap="flat" cmpd="sng" algn="ctr">
              <a:noFill/>
              <a:prstDash val="solid"/>
              <a:miter lim="800000"/>
            </a:ln>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71616"/>
                  </a:solidFill>
                  <a:effectLst/>
                  <a:uLnTx/>
                  <a:uFillTx/>
                  <a:latin typeface="Joan"/>
                  <a:ea typeface="Verdana" panose="020B0604030504040204" pitchFamily="34" charset="0"/>
                  <a:cs typeface="+mn-cs"/>
                </a:rPr>
                <a:t>Increase the number of insured Georgians.</a:t>
              </a:r>
            </a:p>
          </p:txBody>
        </p:sp>
        <p:pic>
          <p:nvPicPr>
            <p:cNvPr id="13" name="Graphic 12" descr="Badge 1 with solid fill">
              <a:extLst>
                <a:ext uri="{FF2B5EF4-FFF2-40B4-BE49-F238E27FC236}">
                  <a16:creationId xmlns:a16="http://schemas.microsoft.com/office/drawing/2014/main" id="{EDAC9A89-D174-2B29-2FFD-2189A17EA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639" y="4429371"/>
              <a:ext cx="369332" cy="369332"/>
            </a:xfrm>
            <a:prstGeom prst="rect">
              <a:avLst/>
            </a:prstGeom>
          </p:spPr>
        </p:pic>
      </p:grpSp>
      <p:grpSp>
        <p:nvGrpSpPr>
          <p:cNvPr id="14" name="Group 13">
            <a:extLst>
              <a:ext uri="{FF2B5EF4-FFF2-40B4-BE49-F238E27FC236}">
                <a16:creationId xmlns:a16="http://schemas.microsoft.com/office/drawing/2014/main" id="{805DD020-D577-627E-FFD2-CEB323211788}"/>
              </a:ext>
            </a:extLst>
          </p:cNvPr>
          <p:cNvGrpSpPr/>
          <p:nvPr/>
        </p:nvGrpSpPr>
        <p:grpSpPr>
          <a:xfrm>
            <a:off x="4318678" y="4575861"/>
            <a:ext cx="3030472" cy="830997"/>
            <a:chOff x="1405639" y="5087381"/>
            <a:chExt cx="3030472" cy="830997"/>
          </a:xfrm>
        </p:grpSpPr>
        <p:sp>
          <p:nvSpPr>
            <p:cNvPr id="15" name="Rectangle 14">
              <a:extLst>
                <a:ext uri="{FF2B5EF4-FFF2-40B4-BE49-F238E27FC236}">
                  <a16:creationId xmlns:a16="http://schemas.microsoft.com/office/drawing/2014/main" id="{99C914AF-EA69-3311-11DF-CC49D1343E8C}"/>
                </a:ext>
              </a:extLst>
            </p:cNvPr>
            <p:cNvSpPr/>
            <p:nvPr/>
          </p:nvSpPr>
          <p:spPr>
            <a:xfrm>
              <a:off x="1788751" y="5087381"/>
              <a:ext cx="2647360" cy="830997"/>
            </a:xfrm>
            <a:prstGeom prst="rect">
              <a:avLst/>
            </a:prstGeom>
            <a:noFill/>
            <a:ln w="12700" cap="flat" cmpd="sng" algn="ctr">
              <a:noFill/>
              <a:prstDash val="solid"/>
              <a:miter lim="800000"/>
            </a:ln>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71616"/>
                  </a:solidFill>
                  <a:effectLst/>
                  <a:uLnTx/>
                  <a:uFillTx/>
                  <a:latin typeface="Joan"/>
                  <a:ea typeface="Verdana" panose="020B0604030504040204" pitchFamily="34" charset="0"/>
                  <a:cs typeface="+mn-cs"/>
                </a:rPr>
                <a:t>Improve the shopping and enrollment experience for consumers.</a:t>
              </a:r>
            </a:p>
          </p:txBody>
        </p:sp>
        <p:pic>
          <p:nvPicPr>
            <p:cNvPr id="16" name="Graphic 15" descr="Badge with solid fill">
              <a:extLst>
                <a:ext uri="{FF2B5EF4-FFF2-40B4-BE49-F238E27FC236}">
                  <a16:creationId xmlns:a16="http://schemas.microsoft.com/office/drawing/2014/main" id="{9E302144-3D38-304F-BB63-63FAF9B157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5639" y="5087381"/>
              <a:ext cx="369332" cy="369332"/>
            </a:xfrm>
            <a:prstGeom prst="rect">
              <a:avLst/>
            </a:prstGeom>
          </p:spPr>
        </p:pic>
      </p:grpSp>
      <p:grpSp>
        <p:nvGrpSpPr>
          <p:cNvPr id="17" name="Group 16">
            <a:extLst>
              <a:ext uri="{FF2B5EF4-FFF2-40B4-BE49-F238E27FC236}">
                <a16:creationId xmlns:a16="http://schemas.microsoft.com/office/drawing/2014/main" id="{7C5AF2E6-35EC-3CFE-6CC4-4A4CEEC8FFE7}"/>
              </a:ext>
            </a:extLst>
          </p:cNvPr>
          <p:cNvGrpSpPr/>
          <p:nvPr/>
        </p:nvGrpSpPr>
        <p:grpSpPr>
          <a:xfrm>
            <a:off x="7542573" y="4575861"/>
            <a:ext cx="3479355" cy="830997"/>
            <a:chOff x="6117339" y="4429371"/>
            <a:chExt cx="3479355" cy="830997"/>
          </a:xfrm>
        </p:grpSpPr>
        <p:sp>
          <p:nvSpPr>
            <p:cNvPr id="18" name="Rectangle 17">
              <a:extLst>
                <a:ext uri="{FF2B5EF4-FFF2-40B4-BE49-F238E27FC236}">
                  <a16:creationId xmlns:a16="http://schemas.microsoft.com/office/drawing/2014/main" id="{51961145-EBFA-ED19-3420-90CAEAE2F397}"/>
                </a:ext>
              </a:extLst>
            </p:cNvPr>
            <p:cNvSpPr/>
            <p:nvPr/>
          </p:nvSpPr>
          <p:spPr>
            <a:xfrm>
              <a:off x="6500452" y="4429371"/>
              <a:ext cx="3096242" cy="830997"/>
            </a:xfrm>
            <a:prstGeom prst="rect">
              <a:avLst/>
            </a:prstGeom>
            <a:noFill/>
            <a:ln w="12700" cap="flat" cmpd="sng" algn="ctr">
              <a:noFill/>
              <a:prstDash val="solid"/>
              <a:miter lim="800000"/>
            </a:ln>
            <a:effec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171616"/>
                  </a:solidFill>
                  <a:effectLst/>
                  <a:uLnTx/>
                  <a:uFillTx/>
                  <a:latin typeface="Joan"/>
                  <a:ea typeface="Verdana" panose="020B0604030504040204" pitchFamily="34" charset="0"/>
                  <a:cs typeface="+mn-cs"/>
                </a:rPr>
                <a:t>Strengthen competition, innovation, and private sector investment in Georgia’s market.</a:t>
              </a:r>
            </a:p>
          </p:txBody>
        </p:sp>
        <p:pic>
          <p:nvPicPr>
            <p:cNvPr id="19" name="Graphic 18" descr="Badge 3 with solid fill">
              <a:extLst>
                <a:ext uri="{FF2B5EF4-FFF2-40B4-BE49-F238E27FC236}">
                  <a16:creationId xmlns:a16="http://schemas.microsoft.com/office/drawing/2014/main" id="{FBFC834A-D238-2FCD-1EAC-8322C71FEC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17339" y="4429371"/>
              <a:ext cx="369332" cy="369332"/>
            </a:xfrm>
            <a:prstGeom prst="rect">
              <a:avLst/>
            </a:prstGeom>
          </p:spPr>
        </p:pic>
      </p:grpSp>
      <p:sp>
        <p:nvSpPr>
          <p:cNvPr id="20" name="Rectangle 19">
            <a:extLst>
              <a:ext uri="{FF2B5EF4-FFF2-40B4-BE49-F238E27FC236}">
                <a16:creationId xmlns:a16="http://schemas.microsoft.com/office/drawing/2014/main" id="{176078EE-F701-E680-94A5-159408729EF5}"/>
              </a:ext>
            </a:extLst>
          </p:cNvPr>
          <p:cNvSpPr/>
          <p:nvPr/>
        </p:nvSpPr>
        <p:spPr>
          <a:xfrm>
            <a:off x="1909374" y="3991450"/>
            <a:ext cx="3427696" cy="338554"/>
          </a:xfrm>
          <a:prstGeom prst="rect">
            <a:avLst/>
          </a:prstGeom>
          <a:solidFill>
            <a:schemeClr val="bg1"/>
          </a:solidFill>
          <a:ln w="12700" cap="flat" cmpd="sng" algn="ctr">
            <a:noFill/>
            <a:prstDash val="solid"/>
            <a:miter lim="800000"/>
          </a:ln>
          <a:effectLst/>
        </p:spPr>
        <p:txBody>
          <a:bodyPr wrap="square" rtlCol="0" anchor="ctr">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0" i="0" u="none" strike="noStrike" kern="0" cap="all" spc="300" normalizeH="0" baseline="0" noProof="0">
                <a:ln>
                  <a:noFill/>
                </a:ln>
                <a:solidFill>
                  <a:srgbClr val="171616"/>
                </a:solidFill>
                <a:effectLst/>
                <a:uLnTx/>
                <a:uFillTx/>
                <a:latin typeface="Ubuntu Medium" panose="020B0604030602030204" pitchFamily="34" charset="0"/>
                <a:ea typeface="Verdana" panose="020B0604030504040204" pitchFamily="34" charset="0"/>
                <a:cs typeface="+mn-cs"/>
              </a:rPr>
              <a:t>Georgia access goals</a:t>
            </a:r>
          </a:p>
        </p:txBody>
      </p:sp>
      <p:sp>
        <p:nvSpPr>
          <p:cNvPr id="21" name="Title 2">
            <a:extLst>
              <a:ext uri="{FF2B5EF4-FFF2-40B4-BE49-F238E27FC236}">
                <a16:creationId xmlns:a16="http://schemas.microsoft.com/office/drawing/2014/main" id="{2EF2CBBE-85BA-11BE-6321-1410EE39E9FF}"/>
              </a:ext>
            </a:extLst>
          </p:cNvPr>
          <p:cNvSpPr txBox="1">
            <a:spLocks/>
          </p:cNvSpPr>
          <p:nvPr/>
        </p:nvSpPr>
        <p:spPr>
          <a:xfrm>
            <a:off x="361508" y="440748"/>
            <a:ext cx="11217718" cy="481280"/>
          </a:xfrm>
          <a:prstGeom prst="rect">
            <a:avLst/>
          </a:prstGeom>
        </p:spPr>
        <p:txBody>
          <a:bodyPr vert="horz" lIns="91440" tIns="45720" rIns="91440" bIns="45720" rtlCol="0" anchor="b">
            <a:normAutofit/>
          </a:bodyPr>
          <a:lstStyle>
            <a:lvl1pPr>
              <a:lnSpc>
                <a:spcPct val="90000"/>
              </a:lnSpc>
              <a:spcBef>
                <a:spcPct val="0"/>
              </a:spcBef>
              <a:buNone/>
              <a:defRPr sz="2800" b="1" i="0" cap="all" baseline="0">
                <a:latin typeface="+mj-lt"/>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GEORGIA ACCESS Overview</a:t>
            </a:r>
          </a:p>
        </p:txBody>
      </p:sp>
      <p:sp>
        <p:nvSpPr>
          <p:cNvPr id="9" name="Text Placeholder 4">
            <a:extLst>
              <a:ext uri="{FF2B5EF4-FFF2-40B4-BE49-F238E27FC236}">
                <a16:creationId xmlns:a16="http://schemas.microsoft.com/office/drawing/2014/main" id="{C4B0C732-0154-21CB-5102-7BB0FC063DE3}"/>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23" name="Text Placeholder 48">
            <a:extLst>
              <a:ext uri="{FF2B5EF4-FFF2-40B4-BE49-F238E27FC236}">
                <a16:creationId xmlns:a16="http://schemas.microsoft.com/office/drawing/2014/main" id="{2F06B9ED-2D65-A366-C7DC-F49B9128553E}"/>
              </a:ext>
            </a:extLst>
          </p:cNvPr>
          <p:cNvSpPr txBox="1">
            <a:spLocks/>
          </p:cNvSpPr>
          <p:nvPr/>
        </p:nvSpPr>
        <p:spPr>
          <a:xfrm>
            <a:off x="1064276" y="1989684"/>
            <a:ext cx="10063448" cy="1149545"/>
          </a:xfrm>
          <a:prstGeom prst="rect">
            <a:avLst/>
          </a:prstGeom>
          <a:noFill/>
          <a:ln>
            <a:noFill/>
          </a:ln>
        </p:spPr>
        <p:txBody>
          <a:bodyPr vert="horz" wrap="square" lIns="91440" tIns="45720" rIns="91440" bIns="4572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300"/>
              </a:spcBef>
              <a:spcAft>
                <a:spcPts val="300"/>
              </a:spcAft>
              <a:buClrTx/>
              <a:buSzTx/>
              <a:buFontTx/>
              <a:buNone/>
              <a:tabLst/>
              <a:defRPr/>
            </a:pPr>
            <a:r>
              <a:rPr kumimoji="0" lang="en-US" sz="1600" b="0" i="0" u="none" strike="noStrike" kern="0" cap="none" spc="0" normalizeH="0" baseline="0" noProof="0">
                <a:ln>
                  <a:noFill/>
                </a:ln>
                <a:solidFill>
                  <a:srgbClr val="171616"/>
                </a:solidFill>
                <a:effectLst/>
                <a:uLnTx/>
                <a:uFillTx/>
                <a:latin typeface="Ubuntu Light" panose="020B0304030602030204" pitchFamily="34" charset="0"/>
                <a:ea typeface="Verdana" panose="020B0604030504040204" pitchFamily="34" charset="0"/>
                <a:cs typeface="+mn-cs"/>
              </a:rPr>
              <a:t>The Office of Commissioner of Insurance and Safety Fire (OCI) launched the Georgia Access Division in 2023. Georgia Access is the State’s program for eligible Georgians to shop for and enroll in health insurance. </a:t>
            </a:r>
            <a:r>
              <a:rPr kumimoji="0" lang="en-US" sz="1600" b="0" i="0" u="none" strike="noStrike" kern="0" cap="none" spc="0" normalizeH="0" baseline="0" noProof="0">
                <a:ln>
                  <a:noFill/>
                </a:ln>
                <a:solidFill>
                  <a:srgbClr val="006080"/>
                </a:solidFill>
                <a:effectLst/>
                <a:uLnTx/>
                <a:uFillTx/>
                <a:latin typeface="Ubuntu Medium" panose="020B0604030602030204" pitchFamily="34" charset="0"/>
                <a:ea typeface="Verdana" panose="020B0604030504040204" pitchFamily="34" charset="0"/>
                <a:cs typeface="+mn-cs"/>
              </a:rPr>
              <a:t>Georgia Access will go live on November 1, 2024 as a State-based Exchange (SBE) for Open Enrollment (OE) 2025.</a:t>
            </a:r>
          </a:p>
        </p:txBody>
      </p:sp>
    </p:spTree>
    <p:extLst>
      <p:ext uri="{BB962C8B-B14F-4D97-AF65-F5344CB8AC3E}">
        <p14:creationId xmlns:p14="http://schemas.microsoft.com/office/powerpoint/2010/main" val="100274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8E3E2-AB12-AC9B-AAA8-BEA11D72C171}"/>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cap="all">
                <a:latin typeface="Ubuntu" panose="020B0504030602030204" pitchFamily="34" charset="0"/>
                <a:ea typeface="+mj-ea"/>
                <a:cs typeface="+mj-cs"/>
              </a:rPr>
              <a:t>CAC</a:t>
            </a:r>
            <a:r>
              <a:rPr kumimoji="0" lang="en-US" sz="4400" b="1" i="0" u="none" strike="noStrike" kern="1200" cap="all" spc="0" normalizeH="0" baseline="0" noProof="0">
                <a:ln>
                  <a:noFill/>
                </a:ln>
                <a:effectLst/>
                <a:uLnTx/>
                <a:uFillTx/>
                <a:latin typeface="Ubuntu" panose="020B0504030602030204" pitchFamily="34" charset="0"/>
                <a:ea typeface="+mj-ea"/>
                <a:cs typeface="+mj-cs"/>
              </a:rPr>
              <a:t> Program Overview</a:t>
            </a:r>
          </a:p>
        </p:txBody>
      </p:sp>
    </p:spTree>
    <p:extLst>
      <p:ext uri="{BB962C8B-B14F-4D97-AF65-F5344CB8AC3E}">
        <p14:creationId xmlns:p14="http://schemas.microsoft.com/office/powerpoint/2010/main" val="58391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8111369A-DEBD-448F-9337-D98993E45C17}"/>
              </a:ext>
            </a:extLst>
          </p:cNvPr>
          <p:cNvSpPr/>
          <p:nvPr/>
        </p:nvSpPr>
        <p:spPr>
          <a:xfrm>
            <a:off x="553523" y="4012275"/>
            <a:ext cx="1673629" cy="18288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C2D12473-32F4-4ABE-9CFE-1DC7487B7582}"/>
              </a:ext>
            </a:extLst>
          </p:cNvPr>
          <p:cNvSpPr/>
          <p:nvPr/>
        </p:nvSpPr>
        <p:spPr>
          <a:xfrm>
            <a:off x="553523" y="1742856"/>
            <a:ext cx="1673629" cy="1828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Verdana" panose="020B0604030504040204" pitchFamily="34" charset="0"/>
              <a:ea typeface="Verdana" panose="020B0604030504040204" pitchFamily="34" charset="0"/>
            </a:endParaRPr>
          </a:p>
        </p:txBody>
      </p:sp>
      <p:pic>
        <p:nvPicPr>
          <p:cNvPr id="55" name="Graphic 54" descr="Group of people outline">
            <a:extLst>
              <a:ext uri="{FF2B5EF4-FFF2-40B4-BE49-F238E27FC236}">
                <a16:creationId xmlns:a16="http://schemas.microsoft.com/office/drawing/2014/main" id="{5B63A320-F1C8-4C93-BD09-B65D3298B5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137" y="4469475"/>
            <a:ext cx="914400" cy="914400"/>
          </a:xfrm>
          <a:prstGeom prst="rect">
            <a:avLst/>
          </a:prstGeom>
        </p:spPr>
      </p:pic>
      <p:sp>
        <p:nvSpPr>
          <p:cNvPr id="15" name="Rectangle 14">
            <a:extLst>
              <a:ext uri="{FF2B5EF4-FFF2-40B4-BE49-F238E27FC236}">
                <a16:creationId xmlns:a16="http://schemas.microsoft.com/office/drawing/2014/main" id="{0B08C2BF-A2F0-4D88-8788-5D7D51CBB859}"/>
              </a:ext>
            </a:extLst>
          </p:cNvPr>
          <p:cNvSpPr/>
          <p:nvPr/>
        </p:nvSpPr>
        <p:spPr>
          <a:xfrm>
            <a:off x="2455185" y="1742856"/>
            <a:ext cx="9196754" cy="1828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Verdana" panose="020B0604030504040204" pitchFamily="34" charset="0"/>
              </a:rPr>
              <a:t>CDOs </a:t>
            </a:r>
            <a:r>
              <a:rPr lang="en-US">
                <a:solidFill>
                  <a:schemeClr val="tx1"/>
                </a:solidFill>
                <a:ea typeface="Verdana" panose="020B0604030504040204" pitchFamily="34" charset="0"/>
              </a:rPr>
              <a:t>are organizations in Georgia that typically work with underserved and uninsured populations. CDOs partner with Georgia Access on a voluntary basis and oversee affiliated CACs.   </a:t>
            </a:r>
            <a:endParaRPr lang="en-US" strike="sngStrike">
              <a:solidFill>
                <a:schemeClr val="tx1"/>
              </a:solidFill>
              <a:ea typeface="Verdana" panose="020B0604030504040204" pitchFamily="34" charset="0"/>
            </a:endParaRPr>
          </a:p>
        </p:txBody>
      </p:sp>
      <p:sp>
        <p:nvSpPr>
          <p:cNvPr id="54" name="Rectangle 53">
            <a:extLst>
              <a:ext uri="{FF2B5EF4-FFF2-40B4-BE49-F238E27FC236}">
                <a16:creationId xmlns:a16="http://schemas.microsoft.com/office/drawing/2014/main" id="{71536CCB-D71D-450C-B2A4-AE2B87712A8E}"/>
              </a:ext>
            </a:extLst>
          </p:cNvPr>
          <p:cNvSpPr/>
          <p:nvPr/>
        </p:nvSpPr>
        <p:spPr>
          <a:xfrm>
            <a:off x="2455185" y="4012275"/>
            <a:ext cx="9196754" cy="18288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Verdana" panose="020B0604030504040204" pitchFamily="34" charset="0"/>
              </a:rPr>
              <a:t>CACs</a:t>
            </a:r>
            <a:r>
              <a:rPr lang="en-US">
                <a:solidFill>
                  <a:schemeClr val="tx1"/>
                </a:solidFill>
                <a:ea typeface="Verdana" panose="020B0604030504040204" pitchFamily="34" charset="0"/>
              </a:rPr>
              <a:t> are individuals who are affiliated with CDOs either as employees or volunteers. CACs are licensed and certified by the State to support consumers with applying for coverage on Georgia Access. </a:t>
            </a:r>
          </a:p>
        </p:txBody>
      </p:sp>
      <p:pic>
        <p:nvPicPr>
          <p:cNvPr id="53" name="Graphic 52" descr="Bank outline">
            <a:extLst>
              <a:ext uri="{FF2B5EF4-FFF2-40B4-BE49-F238E27FC236}">
                <a16:creationId xmlns:a16="http://schemas.microsoft.com/office/drawing/2014/main" id="{AACFAC61-F637-4F1A-963C-54098173E5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137" y="2200056"/>
            <a:ext cx="914400" cy="914400"/>
          </a:xfrm>
          <a:prstGeom prst="rect">
            <a:avLst/>
          </a:prstGeom>
        </p:spPr>
      </p:pic>
      <p:sp>
        <p:nvSpPr>
          <p:cNvPr id="56" name="Arrow: Down 55">
            <a:extLst>
              <a:ext uri="{FF2B5EF4-FFF2-40B4-BE49-F238E27FC236}">
                <a16:creationId xmlns:a16="http://schemas.microsoft.com/office/drawing/2014/main" id="{8F45D755-3A8E-4709-8067-E9B0E989CF59}"/>
              </a:ext>
            </a:extLst>
          </p:cNvPr>
          <p:cNvSpPr/>
          <p:nvPr/>
        </p:nvSpPr>
        <p:spPr>
          <a:xfrm>
            <a:off x="6614305" y="3477296"/>
            <a:ext cx="878514" cy="707150"/>
          </a:xfrm>
          <a:prstGeom prst="downArrow">
            <a:avLst/>
          </a:prstGeom>
          <a:solidFill>
            <a:srgbClr val="248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5373FA1B-4398-EC39-66E2-20F722BC8095}"/>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Georgia Access </a:t>
            </a:r>
            <a:r>
              <a:rPr lang="en-US" b="1" cap="all">
                <a:solidFill>
                  <a:srgbClr val="171616"/>
                </a:solidFill>
                <a:latin typeface="Ubuntu"/>
              </a:rPr>
              <a:t>CAC</a:t>
            </a: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 Program Model</a:t>
            </a:r>
          </a:p>
        </p:txBody>
      </p:sp>
      <p:sp>
        <p:nvSpPr>
          <p:cNvPr id="11" name="Text Placeholder 4">
            <a:extLst>
              <a:ext uri="{FF2B5EF4-FFF2-40B4-BE49-F238E27FC236}">
                <a16:creationId xmlns:a16="http://schemas.microsoft.com/office/drawing/2014/main" id="{06BB188E-E7CF-FE0C-5620-157A3F56C7DE}"/>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12" name="Text Placeholder 1">
            <a:extLst>
              <a:ext uri="{FF2B5EF4-FFF2-40B4-BE49-F238E27FC236}">
                <a16:creationId xmlns:a16="http://schemas.microsoft.com/office/drawing/2014/main" id="{2EFD145D-8C7C-55B9-4884-7B3589BFF661}"/>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Georgia’s CAC Program, which launched in advance of Plan Year (</a:t>
            </a:r>
            <a:r>
              <a:rPr lang="en-US" sz="1400">
                <a:solidFill>
                  <a:srgbClr val="171616">
                    <a:lumMod val="75000"/>
                    <a:lumOff val="25000"/>
                  </a:srgbClr>
                </a:solidFill>
                <a:latin typeface="Ubuntu"/>
              </a:rPr>
              <a:t>PY) 2024,</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is based on the federal CAC Program. </a:t>
            </a:r>
          </a:p>
        </p:txBody>
      </p:sp>
    </p:spTree>
    <p:extLst>
      <p:ext uri="{BB962C8B-B14F-4D97-AF65-F5344CB8AC3E}">
        <p14:creationId xmlns:p14="http://schemas.microsoft.com/office/powerpoint/2010/main" val="375312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B6B5D5-20AB-FF52-E8F1-15C6774A33ED}"/>
              </a:ext>
            </a:extLst>
          </p:cNvPr>
          <p:cNvSpPr/>
          <p:nvPr/>
        </p:nvSpPr>
        <p:spPr>
          <a:xfrm>
            <a:off x="1675261" y="1407603"/>
            <a:ext cx="9902888" cy="973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300"/>
              </a:spcAft>
            </a:pPr>
            <a:r>
              <a:rPr lang="en-US" sz="1600" b="1">
                <a:solidFill>
                  <a:schemeClr val="bg1"/>
                </a:solidFill>
                <a:effectLst/>
                <a:ea typeface="Calibri" panose="020F0502020204030204" pitchFamily="34" charset="0"/>
                <a:cs typeface="Arial" panose="020B0604020202020204" pitchFamily="34" charset="0"/>
              </a:rPr>
              <a:t>Oversee and support affiliated CAC employees and/or volunteers</a:t>
            </a:r>
            <a:r>
              <a:rPr lang="en-US" sz="1600">
                <a:solidFill>
                  <a:schemeClr val="bg1"/>
                </a:solidFill>
                <a:effectLst/>
                <a:ea typeface="Calibri" panose="020F050202020403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6279604F-4478-58C9-A6E6-2EDEB2D997CE}"/>
              </a:ext>
            </a:extLst>
          </p:cNvPr>
          <p:cNvSpPr/>
          <p:nvPr/>
        </p:nvSpPr>
        <p:spPr>
          <a:xfrm>
            <a:off x="1675261" y="2555567"/>
            <a:ext cx="9902888" cy="973968"/>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300"/>
              </a:spcAft>
            </a:pPr>
            <a:r>
              <a:rPr lang="en-US" sz="1600" b="1">
                <a:ea typeface="Calibri" panose="020F0502020204030204" pitchFamily="34" charset="0"/>
                <a:cs typeface="Arial" panose="020B0604020202020204" pitchFamily="34" charset="0"/>
              </a:rPr>
              <a:t>Maintain open lines of communication with Georgia Access staff.</a:t>
            </a:r>
            <a:endParaRPr lang="en-US" sz="1600">
              <a:effectLst/>
              <a:ea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325C8F8-A1E0-EC0A-CB1D-116CF0CD8B77}"/>
              </a:ext>
            </a:extLst>
          </p:cNvPr>
          <p:cNvSpPr/>
          <p:nvPr/>
        </p:nvSpPr>
        <p:spPr>
          <a:xfrm>
            <a:off x="1675261" y="4851496"/>
            <a:ext cx="9902888" cy="973968"/>
          </a:xfrm>
          <a:prstGeom prst="rect">
            <a:avLst/>
          </a:prstGeom>
          <a:solidFill>
            <a:srgbClr val="00B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pPr>
            <a:r>
              <a:rPr lang="en-US" sz="1600" b="1">
                <a:solidFill>
                  <a:schemeClr val="bg1"/>
                </a:solidFill>
                <a:effectLst/>
                <a:latin typeface="Calibri" panose="020F0502020204030204" pitchFamily="34" charset="0"/>
                <a:ea typeface="Calibri" panose="020F0502020204030204" pitchFamily="34" charset="0"/>
                <a:cs typeface="Arial" panose="020B0604020202020204" pitchFamily="34" charset="0"/>
              </a:rPr>
              <a:t>Provide assistance to underserved and uninsured populations across the State.</a:t>
            </a:r>
            <a:endParaRPr lang="en-US" sz="160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8596ED7F-9EF2-722F-E24C-34B2024F03A7}"/>
              </a:ext>
            </a:extLst>
          </p:cNvPr>
          <p:cNvGrpSpPr/>
          <p:nvPr/>
        </p:nvGrpSpPr>
        <p:grpSpPr>
          <a:xfrm>
            <a:off x="491062" y="1407603"/>
            <a:ext cx="1010154" cy="973968"/>
            <a:chOff x="540125" y="1329583"/>
            <a:chExt cx="1010154" cy="973968"/>
          </a:xfrm>
        </p:grpSpPr>
        <p:sp>
          <p:nvSpPr>
            <p:cNvPr id="5" name="Rectangle 4">
              <a:extLst>
                <a:ext uri="{FF2B5EF4-FFF2-40B4-BE49-F238E27FC236}">
                  <a16:creationId xmlns:a16="http://schemas.microsoft.com/office/drawing/2014/main" id="{B0694DE0-2291-B9B6-D67E-A01A2516BBEB}"/>
                </a:ext>
              </a:extLst>
            </p:cNvPr>
            <p:cNvSpPr/>
            <p:nvPr/>
          </p:nvSpPr>
          <p:spPr>
            <a:xfrm>
              <a:off x="540125" y="1329583"/>
              <a:ext cx="1010154" cy="973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Employee badge with solid fill">
              <a:extLst>
                <a:ext uri="{FF2B5EF4-FFF2-40B4-BE49-F238E27FC236}">
                  <a16:creationId xmlns:a16="http://schemas.microsoft.com/office/drawing/2014/main" id="{2B15DB5F-704C-9EC9-9528-82532100E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002" y="1359367"/>
              <a:ext cx="914400" cy="914400"/>
            </a:xfrm>
            <a:prstGeom prst="rect">
              <a:avLst/>
            </a:prstGeom>
          </p:spPr>
        </p:pic>
      </p:grpSp>
      <p:grpSp>
        <p:nvGrpSpPr>
          <p:cNvPr id="15" name="Group 14">
            <a:extLst>
              <a:ext uri="{FF2B5EF4-FFF2-40B4-BE49-F238E27FC236}">
                <a16:creationId xmlns:a16="http://schemas.microsoft.com/office/drawing/2014/main" id="{80EC4D18-4954-99C7-1FF1-3F8DE12C1F8F}"/>
              </a:ext>
            </a:extLst>
          </p:cNvPr>
          <p:cNvGrpSpPr/>
          <p:nvPr/>
        </p:nvGrpSpPr>
        <p:grpSpPr>
          <a:xfrm>
            <a:off x="491062" y="2553928"/>
            <a:ext cx="1010154" cy="973968"/>
            <a:chOff x="540125" y="2333154"/>
            <a:chExt cx="1010154" cy="973968"/>
          </a:xfrm>
        </p:grpSpPr>
        <p:sp>
          <p:nvSpPr>
            <p:cNvPr id="7" name="Rectangle 6">
              <a:extLst>
                <a:ext uri="{FF2B5EF4-FFF2-40B4-BE49-F238E27FC236}">
                  <a16:creationId xmlns:a16="http://schemas.microsoft.com/office/drawing/2014/main" id="{0420DFAE-E880-2A1D-EEA9-718DD7D11422}"/>
                </a:ext>
              </a:extLst>
            </p:cNvPr>
            <p:cNvSpPr/>
            <p:nvPr/>
          </p:nvSpPr>
          <p:spPr>
            <a:xfrm>
              <a:off x="540125" y="2333154"/>
              <a:ext cx="1010154" cy="973968"/>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oardroom with solid fill">
              <a:extLst>
                <a:ext uri="{FF2B5EF4-FFF2-40B4-BE49-F238E27FC236}">
                  <a16:creationId xmlns:a16="http://schemas.microsoft.com/office/drawing/2014/main" id="{1D1E63DB-2964-3500-315B-A94AAA61D8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002" y="2362938"/>
              <a:ext cx="914400" cy="914400"/>
            </a:xfrm>
            <a:prstGeom prst="rect">
              <a:avLst/>
            </a:prstGeom>
          </p:spPr>
        </p:pic>
      </p:grpSp>
      <p:sp>
        <p:nvSpPr>
          <p:cNvPr id="16" name="Title 2">
            <a:extLst>
              <a:ext uri="{FF2B5EF4-FFF2-40B4-BE49-F238E27FC236}">
                <a16:creationId xmlns:a16="http://schemas.microsoft.com/office/drawing/2014/main" id="{D0AF6DA1-8D2A-70B4-C900-85F2854B433A}"/>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Role of the CDO</a:t>
            </a:r>
          </a:p>
        </p:txBody>
      </p:sp>
      <p:sp>
        <p:nvSpPr>
          <p:cNvPr id="19" name="Text Placeholder 4">
            <a:extLst>
              <a:ext uri="{FF2B5EF4-FFF2-40B4-BE49-F238E27FC236}">
                <a16:creationId xmlns:a16="http://schemas.microsoft.com/office/drawing/2014/main" id="{E7125AAE-5CFA-481D-A594-CA53B43DB7F7}"/>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20" name="Text Placeholder 1">
            <a:extLst>
              <a:ext uri="{FF2B5EF4-FFF2-40B4-BE49-F238E27FC236}">
                <a16:creationId xmlns:a16="http://schemas.microsoft.com/office/drawing/2014/main" id="{263F35BF-4E2D-CEC3-4C3F-7D5C8B4B9185}"/>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Organizations that apply for and are approved as CDOs engage in the following activities </a:t>
            </a:r>
            <a:r>
              <a:rPr lang="en-US" sz="1400">
                <a:solidFill>
                  <a:srgbClr val="171616">
                    <a:lumMod val="75000"/>
                    <a:lumOff val="25000"/>
                  </a:srgbClr>
                </a:solidFill>
                <a:latin typeface="Ubuntu"/>
              </a:rPr>
              <a:t>in support of Georgia Access</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a:t>
            </a:r>
          </a:p>
        </p:txBody>
      </p:sp>
      <p:sp>
        <p:nvSpPr>
          <p:cNvPr id="2" name="Rectangle 1">
            <a:extLst>
              <a:ext uri="{FF2B5EF4-FFF2-40B4-BE49-F238E27FC236}">
                <a16:creationId xmlns:a16="http://schemas.microsoft.com/office/drawing/2014/main" id="{FA551344-51A8-1ED6-A1BD-BBEBE920B57B}"/>
              </a:ext>
            </a:extLst>
          </p:cNvPr>
          <p:cNvSpPr/>
          <p:nvPr/>
        </p:nvSpPr>
        <p:spPr>
          <a:xfrm>
            <a:off x="1684862" y="3703531"/>
            <a:ext cx="9902888" cy="973968"/>
          </a:xfrm>
          <a:prstGeom prst="rect">
            <a:avLst/>
          </a:prstGeom>
          <a:solidFill>
            <a:srgbClr val="008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pPr>
            <a:r>
              <a:rPr lang="en-US" sz="1600" b="1">
                <a:effectLst/>
                <a:ea typeface="Calibri" panose="020F0502020204030204" pitchFamily="34" charset="0"/>
                <a:cs typeface="Arial" panose="020B0604020202020204" pitchFamily="34" charset="0"/>
              </a:rPr>
              <a:t>Provide information to consumers on how to shop and apply for coverage through Georgia Access.</a:t>
            </a:r>
            <a:endParaRPr lang="en-US" sz="160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E80FF29-3D86-7349-8ECE-C862E856AE2D}"/>
              </a:ext>
            </a:extLst>
          </p:cNvPr>
          <p:cNvGrpSpPr/>
          <p:nvPr/>
        </p:nvGrpSpPr>
        <p:grpSpPr>
          <a:xfrm>
            <a:off x="491062" y="3700253"/>
            <a:ext cx="1010154" cy="973968"/>
            <a:chOff x="564788" y="3388912"/>
            <a:chExt cx="1010154" cy="973968"/>
          </a:xfrm>
        </p:grpSpPr>
        <p:sp>
          <p:nvSpPr>
            <p:cNvPr id="4" name="Rectangle 3">
              <a:extLst>
                <a:ext uri="{FF2B5EF4-FFF2-40B4-BE49-F238E27FC236}">
                  <a16:creationId xmlns:a16="http://schemas.microsoft.com/office/drawing/2014/main" id="{5E856EDC-7D09-33FC-6947-FAD8B0E316C0}"/>
                </a:ext>
              </a:extLst>
            </p:cNvPr>
            <p:cNvSpPr/>
            <p:nvPr/>
          </p:nvSpPr>
          <p:spPr>
            <a:xfrm>
              <a:off x="564788" y="3388912"/>
              <a:ext cx="1010154" cy="973968"/>
            </a:xfrm>
            <a:prstGeom prst="rect">
              <a:avLst/>
            </a:prstGeom>
            <a:solidFill>
              <a:srgbClr val="008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cribble with solid fill">
              <a:extLst>
                <a:ext uri="{FF2B5EF4-FFF2-40B4-BE49-F238E27FC236}">
                  <a16:creationId xmlns:a16="http://schemas.microsoft.com/office/drawing/2014/main" id="{15568911-E279-9979-FFF6-7C52C75B08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665" y="3418515"/>
              <a:ext cx="914400" cy="914400"/>
            </a:xfrm>
            <a:prstGeom prst="rect">
              <a:avLst/>
            </a:prstGeom>
          </p:spPr>
        </p:pic>
      </p:grpSp>
      <p:grpSp>
        <p:nvGrpSpPr>
          <p:cNvPr id="26" name="Group 25">
            <a:extLst>
              <a:ext uri="{FF2B5EF4-FFF2-40B4-BE49-F238E27FC236}">
                <a16:creationId xmlns:a16="http://schemas.microsoft.com/office/drawing/2014/main" id="{6A9D682B-67EF-7DCA-3CBB-3F9CFB46637C}"/>
              </a:ext>
            </a:extLst>
          </p:cNvPr>
          <p:cNvGrpSpPr/>
          <p:nvPr/>
        </p:nvGrpSpPr>
        <p:grpSpPr>
          <a:xfrm>
            <a:off x="491062" y="4846577"/>
            <a:ext cx="1010154" cy="994826"/>
            <a:chOff x="533400" y="4687089"/>
            <a:chExt cx="1010154" cy="994826"/>
          </a:xfrm>
        </p:grpSpPr>
        <p:sp>
          <p:nvSpPr>
            <p:cNvPr id="8" name="Rectangle 7">
              <a:extLst>
                <a:ext uri="{FF2B5EF4-FFF2-40B4-BE49-F238E27FC236}">
                  <a16:creationId xmlns:a16="http://schemas.microsoft.com/office/drawing/2014/main" id="{9DBDDE96-FF3A-64A2-7E8C-8D8C0B84056E}"/>
                </a:ext>
              </a:extLst>
            </p:cNvPr>
            <p:cNvSpPr/>
            <p:nvPr/>
          </p:nvSpPr>
          <p:spPr>
            <a:xfrm>
              <a:off x="533400" y="4687089"/>
              <a:ext cx="1010154" cy="973968"/>
            </a:xfrm>
            <a:prstGeom prst="rect">
              <a:avLst/>
            </a:prstGeom>
            <a:solidFill>
              <a:srgbClr val="00B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Handshake with solid fill">
              <a:extLst>
                <a:ext uri="{FF2B5EF4-FFF2-40B4-BE49-F238E27FC236}">
                  <a16:creationId xmlns:a16="http://schemas.microsoft.com/office/drawing/2014/main" id="{097CB5E8-A96A-333D-A64A-D1CEE6C2D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1277" y="4767515"/>
              <a:ext cx="914400" cy="914400"/>
            </a:xfrm>
            <a:prstGeom prst="rect">
              <a:avLst/>
            </a:prstGeom>
          </p:spPr>
        </p:pic>
      </p:grpSp>
    </p:spTree>
    <p:extLst>
      <p:ext uri="{BB962C8B-B14F-4D97-AF65-F5344CB8AC3E}">
        <p14:creationId xmlns:p14="http://schemas.microsoft.com/office/powerpoint/2010/main" val="81347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92C36859-98CA-658B-6488-93C935B82AD1}"/>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Eligible CDO Organizations</a:t>
            </a:r>
          </a:p>
        </p:txBody>
      </p:sp>
      <p:sp>
        <p:nvSpPr>
          <p:cNvPr id="27" name="Text Placeholder 4">
            <a:extLst>
              <a:ext uri="{FF2B5EF4-FFF2-40B4-BE49-F238E27FC236}">
                <a16:creationId xmlns:a16="http://schemas.microsoft.com/office/drawing/2014/main" id="{8B573902-51B5-85D5-40FC-B4D12983ED14}"/>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28" name="Text Placeholder 1">
            <a:extLst>
              <a:ext uri="{FF2B5EF4-FFF2-40B4-BE49-F238E27FC236}">
                <a16:creationId xmlns:a16="http://schemas.microsoft.com/office/drawing/2014/main" id="{E6D87B25-E20E-E95B-2C72-8D524C70B3F7}"/>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Organizations must have a physical location or business address in the State of Georgia to be a CDO. </a:t>
            </a:r>
          </a:p>
        </p:txBody>
      </p:sp>
      <p:sp>
        <p:nvSpPr>
          <p:cNvPr id="29" name="Rectangle 28">
            <a:extLst>
              <a:ext uri="{FF2B5EF4-FFF2-40B4-BE49-F238E27FC236}">
                <a16:creationId xmlns:a16="http://schemas.microsoft.com/office/drawing/2014/main" id="{9A16D64C-AC10-DF74-7358-29AA46895094}"/>
              </a:ext>
            </a:extLst>
          </p:cNvPr>
          <p:cNvSpPr/>
          <p:nvPr/>
        </p:nvSpPr>
        <p:spPr>
          <a:xfrm>
            <a:off x="478172" y="1460811"/>
            <a:ext cx="5506992" cy="4759880"/>
          </a:xfrm>
          <a:prstGeom prst="rect">
            <a:avLst/>
          </a:prstGeom>
          <a:solidFill>
            <a:sysClr val="window" lastClr="FFFFFF"/>
          </a:solidFill>
          <a:ln w="28575" cap="flat" cmpd="sng" algn="ctr">
            <a:solidFill>
              <a:schemeClr val="bg2"/>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D90B50E8-0EAE-59E3-22A9-379132F945BB}"/>
              </a:ext>
            </a:extLst>
          </p:cNvPr>
          <p:cNvSpPr/>
          <p:nvPr/>
        </p:nvSpPr>
        <p:spPr>
          <a:xfrm>
            <a:off x="6234597" y="1460811"/>
            <a:ext cx="5506992" cy="4759880"/>
          </a:xfrm>
          <a:prstGeom prst="rect">
            <a:avLst/>
          </a:prstGeom>
          <a:solidFill>
            <a:sysClr val="window" lastClr="FFFFFF"/>
          </a:solidFill>
          <a:ln w="28575" cap="flat" cmpd="sng" algn="ctr">
            <a:solidFill>
              <a:srgbClr val="C00000"/>
            </a:solidFill>
            <a:prstDash val="solid"/>
            <a:miter lim="800000"/>
          </a:ln>
          <a:effectLst>
            <a:outerShdw blurRad="50800" dist="38100" dir="5400000" algn="t" rotWithShape="0">
              <a:prstClr val="black">
                <a:alpha val="40000"/>
              </a:prstClr>
            </a:outerShdw>
          </a:effectLst>
        </p:spPr>
        <p:txBody>
          <a:bodyPr rtlCol="0" anchor="ctr"/>
          <a:lstStyle/>
          <a:p>
            <a:pPr marL="285750" lvl="1" indent="-285750">
              <a:lnSpc>
                <a:spcPct val="107000"/>
              </a:lnSpc>
              <a:spcBef>
                <a:spcPts val="1200"/>
              </a:spcBef>
              <a:buFont typeface="Arial" panose="020B0604020202020204" pitchFamily="34" charset="0"/>
              <a:buChar char="•"/>
            </a:pPr>
            <a:endParaRPr lang="en-US" sz="1400" spc="-10">
              <a:solidFill>
                <a:schemeClr val="tx1"/>
              </a:solidFill>
              <a:ea typeface="Verdana" panose="020B0604030504040204" pitchFamily="34" charset="0"/>
            </a:endParaRPr>
          </a:p>
        </p:txBody>
      </p:sp>
      <p:pic>
        <p:nvPicPr>
          <p:cNvPr id="31" name="Graphic 30" descr="No sign with solid fill">
            <a:extLst>
              <a:ext uri="{FF2B5EF4-FFF2-40B4-BE49-F238E27FC236}">
                <a16:creationId xmlns:a16="http://schemas.microsoft.com/office/drawing/2014/main" id="{F102A776-667F-AF5E-BE61-63A0AEBE4F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4459" y="1456313"/>
            <a:ext cx="548640" cy="548640"/>
          </a:xfrm>
          <a:prstGeom prst="rect">
            <a:avLst/>
          </a:prstGeom>
        </p:spPr>
      </p:pic>
      <p:pic>
        <p:nvPicPr>
          <p:cNvPr id="32" name="Graphic 31" descr="Checkbox Checked with solid fill">
            <a:extLst>
              <a:ext uri="{FF2B5EF4-FFF2-40B4-BE49-F238E27FC236}">
                <a16:creationId xmlns:a16="http://schemas.microsoft.com/office/drawing/2014/main" id="{1303ADE1-224C-7A6E-E42D-FFAEBEE57D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172" y="1397086"/>
            <a:ext cx="628708" cy="641362"/>
          </a:xfrm>
          <a:prstGeom prst="rect">
            <a:avLst/>
          </a:prstGeom>
        </p:spPr>
      </p:pic>
      <p:sp>
        <p:nvSpPr>
          <p:cNvPr id="33" name="TextBox 32">
            <a:extLst>
              <a:ext uri="{FF2B5EF4-FFF2-40B4-BE49-F238E27FC236}">
                <a16:creationId xmlns:a16="http://schemas.microsoft.com/office/drawing/2014/main" id="{9BE7D60D-698F-5F04-82D0-0E98507DD909}"/>
              </a:ext>
            </a:extLst>
          </p:cNvPr>
          <p:cNvSpPr txBox="1"/>
          <p:nvPr/>
        </p:nvSpPr>
        <p:spPr>
          <a:xfrm>
            <a:off x="1080448" y="1517712"/>
            <a:ext cx="4302440" cy="400110"/>
          </a:xfrm>
          <a:prstGeom prst="rect">
            <a:avLst/>
          </a:prstGeom>
          <a:noFill/>
        </p:spPr>
        <p:txBody>
          <a:bodyPr wrap="square" rtlCol="0">
            <a:spAutoFit/>
          </a:bodyPr>
          <a:lstStyle/>
          <a:p>
            <a:pPr>
              <a:defRPr/>
            </a:pPr>
            <a:r>
              <a:rPr lang="en-US" sz="2000" b="1">
                <a:solidFill>
                  <a:schemeClr val="bg2"/>
                </a:solidFill>
              </a:rPr>
              <a:t>ELIGIBLE ORGANIZATIONS INCLUDE</a:t>
            </a:r>
          </a:p>
        </p:txBody>
      </p:sp>
      <p:sp>
        <p:nvSpPr>
          <p:cNvPr id="34" name="TextBox 33">
            <a:extLst>
              <a:ext uri="{FF2B5EF4-FFF2-40B4-BE49-F238E27FC236}">
                <a16:creationId xmlns:a16="http://schemas.microsoft.com/office/drawing/2014/main" id="{00272B6C-9553-E062-A17E-FE8577409CAD}"/>
              </a:ext>
            </a:extLst>
          </p:cNvPr>
          <p:cNvSpPr txBox="1"/>
          <p:nvPr/>
        </p:nvSpPr>
        <p:spPr>
          <a:xfrm>
            <a:off x="6853099" y="1517712"/>
            <a:ext cx="4707790" cy="400110"/>
          </a:xfrm>
          <a:prstGeom prst="rect">
            <a:avLst/>
          </a:prstGeom>
          <a:noFill/>
        </p:spPr>
        <p:txBody>
          <a:bodyPr wrap="square" rtlCol="0">
            <a:spAutoFit/>
          </a:bodyPr>
          <a:lstStyle/>
          <a:p>
            <a:pPr>
              <a:defRPr/>
            </a:pPr>
            <a:r>
              <a:rPr lang="en-US" sz="2000" b="1">
                <a:solidFill>
                  <a:srgbClr val="C00000"/>
                </a:solidFill>
              </a:rPr>
              <a:t>INELIGIBLE APPLICANTS INCLUDE</a:t>
            </a:r>
          </a:p>
        </p:txBody>
      </p:sp>
      <p:sp>
        <p:nvSpPr>
          <p:cNvPr id="35" name="Rectangle 34">
            <a:extLst>
              <a:ext uri="{FF2B5EF4-FFF2-40B4-BE49-F238E27FC236}">
                <a16:creationId xmlns:a16="http://schemas.microsoft.com/office/drawing/2014/main" id="{B67D69FA-6967-3498-3F75-546057C5ED0A}"/>
              </a:ext>
            </a:extLst>
          </p:cNvPr>
          <p:cNvSpPr/>
          <p:nvPr/>
        </p:nvSpPr>
        <p:spPr>
          <a:xfrm>
            <a:off x="6922961" y="1917441"/>
            <a:ext cx="4442000" cy="1275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Individuals</a:t>
            </a:r>
          </a:p>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Health insurance issuers or their subsidiaries</a:t>
            </a:r>
          </a:p>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Issuers of stop loss insurance and their subsidiaries</a:t>
            </a:r>
          </a:p>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Associations that include members of, or lobby on behalf of, the insurance industry</a:t>
            </a:r>
          </a:p>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Insurance agents, insurance agencies, or recipients of any direct or indirect consideration from any insurance issuer in connection with the enrollment in a health or dental plan</a:t>
            </a:r>
          </a:p>
          <a:p>
            <a:pPr marL="285750" lvl="1" indent="-285750">
              <a:lnSpc>
                <a:spcPct val="107000"/>
              </a:lnSpc>
              <a:spcBef>
                <a:spcPts val="1200"/>
              </a:spcBef>
              <a:buFont typeface="Arial" panose="020B0604020202020204" pitchFamily="34" charset="0"/>
              <a:buChar char="•"/>
            </a:pPr>
            <a:r>
              <a:rPr lang="en-US" sz="1200" spc="-10">
                <a:solidFill>
                  <a:schemeClr val="tx1"/>
                </a:solidFill>
                <a:ea typeface="Verdana" panose="020B0604030504040204" pitchFamily="34" charset="0"/>
              </a:rPr>
              <a:t>Other organizations determined by the State to have a conflict of interest</a:t>
            </a:r>
          </a:p>
          <a:p>
            <a:pPr marL="285750" lvl="1" indent="-285750">
              <a:lnSpc>
                <a:spcPct val="107000"/>
              </a:lnSpc>
              <a:spcBef>
                <a:spcPts val="1200"/>
              </a:spcBef>
              <a:buFont typeface="Arial" panose="020B0604020202020204" pitchFamily="34" charset="0"/>
              <a:buChar char="•"/>
            </a:pPr>
            <a:endParaRPr lang="en-US" sz="1600" spc="-10">
              <a:solidFill>
                <a:schemeClr val="tx1"/>
              </a:solidFill>
              <a:ea typeface="Verdana" panose="020B0604030504040204" pitchFamily="34" charset="0"/>
            </a:endParaRPr>
          </a:p>
        </p:txBody>
      </p:sp>
      <p:sp>
        <p:nvSpPr>
          <p:cNvPr id="37" name="TextBox 36">
            <a:extLst>
              <a:ext uri="{FF2B5EF4-FFF2-40B4-BE49-F238E27FC236}">
                <a16:creationId xmlns:a16="http://schemas.microsoft.com/office/drawing/2014/main" id="{F541B3FB-8364-D960-BA97-04FFA48E4F69}"/>
              </a:ext>
            </a:extLst>
          </p:cNvPr>
          <p:cNvSpPr txBox="1"/>
          <p:nvPr/>
        </p:nvSpPr>
        <p:spPr>
          <a:xfrm>
            <a:off x="526518" y="1917441"/>
            <a:ext cx="5548431" cy="5497915"/>
          </a:xfrm>
          <a:prstGeom prst="rect">
            <a:avLst/>
          </a:prstGeom>
          <a:noFill/>
        </p:spPr>
        <p:txBody>
          <a:bodyPr wrap="square" numCol="2">
            <a:spAutoFit/>
          </a:bodyPr>
          <a:lstStyle/>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Nonprofit organizations that have a 501(c)(3) status with the IRS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Local government agencies and special districts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Education organizations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Public housing organizations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City or county governments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Native American tribal      governments or organizations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Independent school districts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Institutions of higher education</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Public housing authorities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Small, medium, or large for-profit businesses</a:t>
            </a:r>
          </a:p>
          <a:p>
            <a:pPr marL="342900" marR="0" lvl="0" indent="-274320">
              <a:lnSpc>
                <a:spcPct val="107000"/>
              </a:lnSpc>
              <a:spcBef>
                <a:spcPts val="600"/>
              </a:spcBef>
              <a:spcAft>
                <a:spcPts val="0"/>
              </a:spcAft>
              <a:buFont typeface="Symbol" panose="05050102010706020507" pitchFamily="18" charset="2"/>
              <a:buChar char=""/>
            </a:pPr>
            <a:endParaRPr lang="en-US" sz="1200">
              <a:effectLst/>
              <a:ea typeface="Times New Roman" panose="02020603050405020304" pitchFamily="18" charset="0"/>
              <a:cs typeface="Times New Roman" panose="02020603050405020304" pitchFamily="18" charset="0"/>
            </a:endParaRPr>
          </a:p>
          <a:p>
            <a:pPr marL="342900" marR="0" lvl="0" indent="-274320">
              <a:lnSpc>
                <a:spcPct val="107000"/>
              </a:lnSpc>
              <a:spcBef>
                <a:spcPts val="600"/>
              </a:spcBef>
              <a:spcAft>
                <a:spcPts val="0"/>
              </a:spcAft>
              <a:buFont typeface="Symbol" panose="05050102010706020507" pitchFamily="18" charset="2"/>
              <a:buChar char=""/>
            </a:pPr>
            <a:endParaRPr lang="en-US" sz="1200">
              <a:ea typeface="Times New Roman" panose="02020603050405020304" pitchFamily="18" charset="0"/>
              <a:cs typeface="Times New Roman" panose="02020603050405020304" pitchFamily="18" charset="0"/>
            </a:endParaRPr>
          </a:p>
          <a:p>
            <a:pPr marL="342900" marR="0" lvl="0" indent="-274320">
              <a:lnSpc>
                <a:spcPct val="107000"/>
              </a:lnSpc>
              <a:spcBef>
                <a:spcPts val="600"/>
              </a:spcBef>
              <a:spcAft>
                <a:spcPts val="0"/>
              </a:spcAft>
              <a:buFont typeface="Symbol" panose="05050102010706020507" pitchFamily="18" charset="2"/>
              <a:buChar char=""/>
            </a:pPr>
            <a:endParaRPr lang="en-US" sz="1200">
              <a:effectLst/>
              <a:ea typeface="Times New Roman" panose="02020603050405020304" pitchFamily="18" charset="0"/>
              <a:cs typeface="Times New Roman" panose="02020603050405020304" pitchFamily="18" charset="0"/>
            </a:endParaRPr>
          </a:p>
          <a:p>
            <a:pPr marL="68580" marR="0" lvl="0">
              <a:lnSpc>
                <a:spcPct val="107000"/>
              </a:lnSpc>
              <a:spcBef>
                <a:spcPts val="600"/>
              </a:spcBef>
              <a:spcAft>
                <a:spcPts val="0"/>
              </a:spcAft>
            </a:pPr>
            <a:endParaRPr lang="en-US" sz="1200">
              <a:effectLst/>
              <a:ea typeface="Times New Roman" panose="02020603050405020304" pitchFamily="18" charset="0"/>
              <a:cs typeface="Times New Roman" panose="02020603050405020304" pitchFamily="18" charset="0"/>
            </a:endParaRP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Community and consumer-focused groups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Trade, industry, and professional associations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Commercial fishing industry organizations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Ranching and farming organizations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Chambers of commerce</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Unions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Resource partners of the Small Business Administration (SBA)</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Hospitals and health centers</a:t>
            </a:r>
          </a:p>
          <a:p>
            <a:pPr marL="342900" marR="0" lvl="0" indent="-274320">
              <a:lnSpc>
                <a:spcPct val="107000"/>
              </a:lnSpc>
              <a:spcBef>
                <a:spcPts val="1200"/>
              </a:spcBef>
              <a:spcAft>
                <a:spcPts val="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Health care provider groups</a:t>
            </a:r>
          </a:p>
          <a:p>
            <a:pPr marL="342900" marR="0" lvl="0" indent="-274320">
              <a:lnSpc>
                <a:spcPct val="107000"/>
              </a:lnSpc>
              <a:spcBef>
                <a:spcPts val="1200"/>
              </a:spcBef>
              <a:spcAft>
                <a:spcPts val="600"/>
              </a:spcAft>
              <a:buFont typeface="Symbol" panose="05050102010706020507" pitchFamily="18" charset="2"/>
              <a:buChar char=""/>
            </a:pPr>
            <a:r>
              <a:rPr lang="en-US" sz="1200">
                <a:effectLst/>
                <a:ea typeface="Times New Roman" panose="02020603050405020304" pitchFamily="18" charset="0"/>
                <a:cs typeface="Times New Roman" panose="02020603050405020304" pitchFamily="18" charset="0"/>
              </a:rPr>
              <a:t>Libraries</a:t>
            </a:r>
          </a:p>
        </p:txBody>
      </p:sp>
    </p:spTree>
    <p:extLst>
      <p:ext uri="{BB962C8B-B14F-4D97-AF65-F5344CB8AC3E}">
        <p14:creationId xmlns:p14="http://schemas.microsoft.com/office/powerpoint/2010/main" val="205566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3">
            <a:extLst>
              <a:ext uri="{FF2B5EF4-FFF2-40B4-BE49-F238E27FC236}">
                <a16:creationId xmlns:a16="http://schemas.microsoft.com/office/drawing/2014/main" id="{9F720670-C052-4CAC-AE58-F4417A889E0A}"/>
              </a:ext>
            </a:extLst>
          </p:cNvPr>
          <p:cNvSpPr txBox="1">
            <a:spLocks/>
          </p:cNvSpPr>
          <p:nvPr/>
        </p:nvSpPr>
        <p:spPr>
          <a:xfrm>
            <a:off x="874368" y="1665315"/>
            <a:ext cx="10304367" cy="4255793"/>
          </a:xfrm>
          <a:prstGeom prst="rect">
            <a:avLst/>
          </a:prstGeom>
          <a:solidFill>
            <a:schemeClr val="bg1"/>
          </a:solidFill>
          <a:ln w="28575" algn="ctr">
            <a:solidFill>
              <a:schemeClr val="tx2"/>
            </a:solidFill>
            <a:miter lim="800000"/>
            <a:headEnd/>
            <a:tailEnd/>
          </a:ln>
        </p:spPr>
        <p:txBody>
          <a:bodyPr vert="horz" wrap="square" lIns="88900" tIns="88900" rIns="88900" bIns="88900" rtlCol="0" anchor="t">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400" b="1" kern="120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400" kern="120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6395" lvl="2" indent="0" defTabSz="914400">
              <a:buFont typeface="Arial" panose="020B0604020202020204" pitchFamily="34" charset="0"/>
              <a:buNone/>
            </a:pPr>
            <a:endParaRPr lang="en-US">
              <a:latin typeface="Verdana" panose="020B0604030504040204" pitchFamily="34" charset="0"/>
              <a:ea typeface="Verdana" panose="020B0604030504040204" pitchFamily="34" charset="0"/>
            </a:endParaRPr>
          </a:p>
          <a:p>
            <a:pPr marL="176395" lvl="2" indent="0" defTabSz="914400">
              <a:buFont typeface="Arial" panose="020B0604020202020204" pitchFamily="34" charset="0"/>
              <a:buNone/>
            </a:pPr>
            <a:endParaRPr lang="en-US">
              <a:latin typeface="Verdana" panose="020B0604030504040204" pitchFamily="34" charset="0"/>
              <a:ea typeface="Verdana" panose="020B0604030504040204" pitchFamily="34" charset="0"/>
            </a:endParaRPr>
          </a:p>
        </p:txBody>
      </p:sp>
      <p:sp>
        <p:nvSpPr>
          <p:cNvPr id="8" name="Text Placeholder 3">
            <a:extLst>
              <a:ext uri="{FF2B5EF4-FFF2-40B4-BE49-F238E27FC236}">
                <a16:creationId xmlns:a16="http://schemas.microsoft.com/office/drawing/2014/main" id="{BF99050A-C980-416D-8F07-FA31A248838E}"/>
              </a:ext>
            </a:extLst>
          </p:cNvPr>
          <p:cNvSpPr txBox="1">
            <a:spLocks/>
          </p:cNvSpPr>
          <p:nvPr/>
        </p:nvSpPr>
        <p:spPr>
          <a:xfrm>
            <a:off x="487680" y="1557322"/>
            <a:ext cx="11216640" cy="50638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400" b="1" kern="120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400" kern="120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CDE769CB-F601-4CA2-9DEB-904395276871}"/>
              </a:ext>
            </a:extLst>
          </p:cNvPr>
          <p:cNvSpPr txBox="1"/>
          <p:nvPr/>
        </p:nvSpPr>
        <p:spPr>
          <a:xfrm>
            <a:off x="1437526" y="2310483"/>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2B06F011-6819-4501-86D0-2CB93D2CD85C}"/>
              </a:ext>
            </a:extLst>
          </p:cNvPr>
          <p:cNvSpPr txBox="1"/>
          <p:nvPr/>
        </p:nvSpPr>
        <p:spPr>
          <a:xfrm>
            <a:off x="1442535" y="2824730"/>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38" name="TextBox 37">
            <a:extLst>
              <a:ext uri="{FF2B5EF4-FFF2-40B4-BE49-F238E27FC236}">
                <a16:creationId xmlns:a16="http://schemas.microsoft.com/office/drawing/2014/main" id="{B5768218-DB95-493B-979A-67E2E8923FA9}"/>
              </a:ext>
            </a:extLst>
          </p:cNvPr>
          <p:cNvSpPr txBox="1"/>
          <p:nvPr/>
        </p:nvSpPr>
        <p:spPr>
          <a:xfrm>
            <a:off x="1432121" y="3332484"/>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435611F3-A2C1-4199-984A-38E44FC23B26}"/>
              </a:ext>
            </a:extLst>
          </p:cNvPr>
          <p:cNvSpPr txBox="1"/>
          <p:nvPr/>
        </p:nvSpPr>
        <p:spPr>
          <a:xfrm>
            <a:off x="1432121" y="3846282"/>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33380DC5-043B-41C0-AAC5-144FD2A1168C}"/>
              </a:ext>
            </a:extLst>
          </p:cNvPr>
          <p:cNvSpPr txBox="1"/>
          <p:nvPr/>
        </p:nvSpPr>
        <p:spPr>
          <a:xfrm>
            <a:off x="1432121" y="4494379"/>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357E022B-2517-476A-88CB-F5BC585278D9}"/>
              </a:ext>
            </a:extLst>
          </p:cNvPr>
          <p:cNvSpPr txBox="1"/>
          <p:nvPr/>
        </p:nvSpPr>
        <p:spPr>
          <a:xfrm>
            <a:off x="1457775" y="1647934"/>
            <a:ext cx="9901241" cy="3293209"/>
          </a:xfrm>
          <a:prstGeom prst="rect">
            <a:avLst/>
          </a:prstGeom>
          <a:noFill/>
        </p:spPr>
        <p:txBody>
          <a:bodyPr wrap="square" lIns="91440" tIns="45720" rIns="91440" bIns="45720" anchor="ctr">
            <a:spAutoFit/>
          </a:bodyPr>
          <a:lstStyle/>
          <a:p>
            <a:pPr marL="175895" marR="0" lvl="2" indent="0" algn="l" defTabSz="914400" rtl="0" eaLnBrk="1" fontAlgn="auto" latinLnBrk="0" hangingPunct="1">
              <a:lnSpc>
                <a:spcPct val="100000"/>
              </a:lnSpc>
              <a:spcAft>
                <a:spcPts val="60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006080"/>
                </a:solidFill>
                <a:effectLst/>
                <a:uLnTx/>
                <a:uFillTx/>
                <a:ea typeface="Verdana"/>
              </a:rPr>
              <a:t>CACs perform the following activities:</a:t>
            </a:r>
            <a:endParaRPr lang="en-US" sz="1600" b="0" i="1" u="none" strike="noStrike" kern="1200" cap="none" spc="0" normalizeH="0" baseline="0" noProof="0">
              <a:ln>
                <a:noFill/>
              </a:ln>
              <a:solidFill>
                <a:srgbClr val="171616"/>
              </a:solidFill>
              <a:effectLst/>
              <a:uLnTx/>
              <a:uFillTx/>
              <a:ea typeface="Verdana" panose="020B0604030504040204" pitchFamily="34" charset="0"/>
            </a:endParaRPr>
          </a:p>
          <a:p>
            <a:pPr marL="520700" lvl="2" indent="-285750">
              <a:spcAft>
                <a:spcPts val="600"/>
              </a:spcAft>
              <a:buFont typeface="Arial" panose="020B0604020202020204" pitchFamily="34" charset="0"/>
              <a:buChar char="•"/>
              <a:defRPr/>
            </a:pPr>
            <a:r>
              <a:rPr lang="en-US" sz="1400">
                <a:solidFill>
                  <a:srgbClr val="171616"/>
                </a:solidFill>
                <a:ea typeface="Verdana"/>
              </a:rPr>
              <a:t>Provide unbiased support for consumers by remaining free of prohibited conflicts of interest.</a:t>
            </a:r>
          </a:p>
          <a:p>
            <a:pPr marL="520700" lvl="2" indent="-285750">
              <a:spcAft>
                <a:spcPts val="600"/>
              </a:spcAft>
              <a:buFont typeface="Arial" panose="020B0604020202020204" pitchFamily="34" charset="0"/>
              <a:buChar char="•"/>
              <a:defRPr/>
            </a:pPr>
            <a:r>
              <a:rPr lang="en-US" sz="1400">
                <a:solidFill>
                  <a:srgbClr val="171616"/>
                </a:solidFill>
                <a:ea typeface="Verdana"/>
              </a:rPr>
              <a:t>Educate consumers on basic healthcare concepts, coverage options, and available financial assistance on Georgia Access.</a:t>
            </a:r>
          </a:p>
          <a:p>
            <a:pPr marL="520700" lvl="2" indent="-285750">
              <a:spcAft>
                <a:spcPts val="600"/>
              </a:spcAft>
              <a:buFont typeface="Arial" panose="020B0604020202020204" pitchFamily="34" charset="0"/>
              <a:buChar char="•"/>
              <a:defRPr/>
            </a:pPr>
            <a:r>
              <a:rPr lang="en-US" sz="1400">
                <a:solidFill>
                  <a:srgbClr val="171616"/>
                </a:solidFill>
                <a:ea typeface="Verdana"/>
              </a:rPr>
              <a:t>Support consumers with applying on Georgia Access.</a:t>
            </a:r>
          </a:p>
          <a:p>
            <a:pPr marL="520700" lvl="2" indent="-285750">
              <a:spcAft>
                <a:spcPts val="600"/>
              </a:spcAft>
              <a:buFont typeface="Arial" panose="020B0604020202020204" pitchFamily="34" charset="0"/>
              <a:buChar char="•"/>
              <a:defRPr/>
            </a:pPr>
            <a:r>
              <a:rPr lang="en-US" sz="1400">
                <a:solidFill>
                  <a:srgbClr val="171616"/>
                </a:solidFill>
                <a:ea typeface="Verdana"/>
              </a:rPr>
              <a:t>Support consumers in understanding their eligibility results and next steps.</a:t>
            </a:r>
          </a:p>
          <a:p>
            <a:pPr marL="520700" lvl="2" indent="-285750">
              <a:spcAft>
                <a:spcPts val="600"/>
              </a:spcAft>
              <a:buFont typeface="Arial" panose="020B0604020202020204" pitchFamily="34" charset="0"/>
              <a:buChar char="•"/>
              <a:defRPr/>
            </a:pPr>
            <a:r>
              <a:rPr lang="en-US" sz="1400">
                <a:solidFill>
                  <a:srgbClr val="171616"/>
                </a:solidFill>
                <a:ea typeface="Verdana"/>
              </a:rPr>
              <a:t>Provide consumers with language interpretation support, when available.</a:t>
            </a:r>
          </a:p>
          <a:p>
            <a:pPr marL="520700" lvl="2" indent="-285750">
              <a:spcAft>
                <a:spcPts val="600"/>
              </a:spcAft>
              <a:buFont typeface="Arial" panose="020B0604020202020204" pitchFamily="34" charset="0"/>
              <a:buChar char="•"/>
              <a:defRPr/>
            </a:pPr>
            <a:r>
              <a:rPr lang="en-US" sz="1400">
                <a:solidFill>
                  <a:srgbClr val="171616"/>
                </a:solidFill>
                <a:ea typeface="Verdana"/>
              </a:rPr>
              <a:t>Provide consumers with accessibility support, when available.</a:t>
            </a:r>
          </a:p>
          <a:p>
            <a:pPr marL="520700" lvl="2" indent="-285750">
              <a:spcAft>
                <a:spcPts val="600"/>
              </a:spcAft>
              <a:buFont typeface="Arial" panose="020B0604020202020204" pitchFamily="34" charset="0"/>
              <a:buChar char="•"/>
              <a:defRPr/>
            </a:pPr>
            <a:r>
              <a:rPr lang="en-US" sz="1400">
                <a:solidFill>
                  <a:srgbClr val="171616"/>
                </a:solidFill>
                <a:ea typeface="Verdana"/>
              </a:rPr>
              <a:t>Refer consumers to the Georgia Access Contact Center, as appropriate.</a:t>
            </a:r>
          </a:p>
          <a:p>
            <a:pPr marL="520700" lvl="2" indent="-285750">
              <a:spcAft>
                <a:spcPts val="600"/>
              </a:spcAft>
              <a:buFont typeface="Arial" panose="020B0604020202020204" pitchFamily="34" charset="0"/>
              <a:buChar char="•"/>
              <a:defRPr/>
            </a:pPr>
            <a:r>
              <a:rPr lang="en-US" sz="1400">
                <a:solidFill>
                  <a:srgbClr val="171616"/>
                </a:solidFill>
                <a:ea typeface="Verdana"/>
              </a:rPr>
              <a:t>Help consumers find certified agents, as appropriate.</a:t>
            </a:r>
          </a:p>
          <a:p>
            <a:pPr marL="520700" lvl="2" indent="-285750">
              <a:spcAft>
                <a:spcPts val="600"/>
              </a:spcAft>
              <a:buFont typeface="Arial" panose="020B0604020202020204" pitchFamily="34" charset="0"/>
              <a:buChar char="•"/>
              <a:defRPr/>
            </a:pPr>
            <a:r>
              <a:rPr lang="en-US" sz="1400">
                <a:solidFill>
                  <a:srgbClr val="171616"/>
                </a:solidFill>
                <a:ea typeface="Verdana"/>
              </a:rPr>
              <a:t>Provide information on how to apply for Medicaid and </a:t>
            </a:r>
            <a:r>
              <a:rPr lang="en-US" sz="1400" err="1">
                <a:solidFill>
                  <a:srgbClr val="171616"/>
                </a:solidFill>
                <a:ea typeface="Verdana"/>
              </a:rPr>
              <a:t>PeachCare</a:t>
            </a:r>
            <a:r>
              <a:rPr lang="en-US" sz="1400">
                <a:solidFill>
                  <a:srgbClr val="171616"/>
                </a:solidFill>
                <a:ea typeface="Verdana"/>
              </a:rPr>
              <a:t> for Kids®, as appropriate.</a:t>
            </a:r>
          </a:p>
          <a:p>
            <a:pPr marL="520700" lvl="2" indent="-285750">
              <a:spcAft>
                <a:spcPts val="600"/>
              </a:spcAft>
              <a:buFont typeface="Arial" panose="020B0604020202020204" pitchFamily="34" charset="0"/>
              <a:buChar char="•"/>
              <a:defRPr/>
            </a:pPr>
            <a:r>
              <a:rPr lang="en-US" sz="1400">
                <a:solidFill>
                  <a:srgbClr val="171616"/>
                </a:solidFill>
                <a:ea typeface="Verdana"/>
              </a:rPr>
              <a:t>Host one outreach and education event per month.</a:t>
            </a:r>
          </a:p>
        </p:txBody>
      </p:sp>
      <p:grpSp>
        <p:nvGrpSpPr>
          <p:cNvPr id="14" name="Group 13">
            <a:extLst>
              <a:ext uri="{FF2B5EF4-FFF2-40B4-BE49-F238E27FC236}">
                <a16:creationId xmlns:a16="http://schemas.microsoft.com/office/drawing/2014/main" id="{77137E48-15C2-A04A-5C95-9665D09617F3}"/>
              </a:ext>
            </a:extLst>
          </p:cNvPr>
          <p:cNvGrpSpPr/>
          <p:nvPr/>
        </p:nvGrpSpPr>
        <p:grpSpPr>
          <a:xfrm>
            <a:off x="676967" y="1463655"/>
            <a:ext cx="822960" cy="822960"/>
            <a:chOff x="814962" y="1471187"/>
            <a:chExt cx="915104" cy="915104"/>
          </a:xfrm>
        </p:grpSpPr>
        <p:sp>
          <p:nvSpPr>
            <p:cNvPr id="12" name="Oval 11">
              <a:extLst>
                <a:ext uri="{FF2B5EF4-FFF2-40B4-BE49-F238E27FC236}">
                  <a16:creationId xmlns:a16="http://schemas.microsoft.com/office/drawing/2014/main" id="{9E3A62BF-99E9-2FD9-68D0-A3F12A3718B4}"/>
                </a:ext>
              </a:extLst>
            </p:cNvPr>
            <p:cNvSpPr/>
            <p:nvPr/>
          </p:nvSpPr>
          <p:spPr bwMode="gray">
            <a:xfrm>
              <a:off x="814962" y="1484001"/>
              <a:ext cx="915104" cy="889477"/>
            </a:xfrm>
            <a:prstGeom prst="ellipse">
              <a:avLst/>
            </a:prstGeom>
            <a:solidFill>
              <a:srgbClr val="F2F2F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3" name="Freeform 187">
              <a:extLst>
                <a:ext uri="{FF2B5EF4-FFF2-40B4-BE49-F238E27FC236}">
                  <a16:creationId xmlns:a16="http://schemas.microsoft.com/office/drawing/2014/main" id="{1F3D0C97-CE34-9F97-C200-C395B12F95CF}"/>
                </a:ext>
              </a:extLst>
            </p:cNvPr>
            <p:cNvSpPr>
              <a:spLocks noEditPoints="1"/>
            </p:cNvSpPr>
            <p:nvPr/>
          </p:nvSpPr>
          <p:spPr bwMode="auto">
            <a:xfrm>
              <a:off x="814962" y="1471187"/>
              <a:ext cx="915104" cy="915104"/>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B06F"/>
            </a:solidFill>
            <a:ln w="635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 name="Graphic 4" descr="Checkmark with solid fill">
              <a:extLst>
                <a:ext uri="{FF2B5EF4-FFF2-40B4-BE49-F238E27FC236}">
                  <a16:creationId xmlns:a16="http://schemas.microsoft.com/office/drawing/2014/main" id="{35AC7A3E-5CEA-551E-684F-E2668CB82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078" y="1589303"/>
              <a:ext cx="678873" cy="678873"/>
            </a:xfrm>
            <a:prstGeom prst="rect">
              <a:avLst/>
            </a:prstGeom>
          </p:spPr>
        </p:pic>
      </p:grpSp>
      <p:sp>
        <p:nvSpPr>
          <p:cNvPr id="2" name="Title 2">
            <a:extLst>
              <a:ext uri="{FF2B5EF4-FFF2-40B4-BE49-F238E27FC236}">
                <a16:creationId xmlns:a16="http://schemas.microsoft.com/office/drawing/2014/main" id="{54CE9129-4B87-00CD-8479-3CFA5DF9892B}"/>
              </a:ext>
            </a:extLst>
          </p:cNvPr>
          <p:cNvSpPr txBox="1">
            <a:spLocks/>
          </p:cNvSpPr>
          <p:nvPr/>
        </p:nvSpPr>
        <p:spPr>
          <a:xfrm>
            <a:off x="361508" y="440748"/>
            <a:ext cx="11217718" cy="48463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i="0" kern="1200" baseline="0">
                <a:solidFill>
                  <a:schemeClr val="tx2"/>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a:ln>
                  <a:noFill/>
                </a:ln>
                <a:solidFill>
                  <a:srgbClr val="171616"/>
                </a:solidFill>
                <a:effectLst/>
                <a:uLnTx/>
                <a:uFillTx/>
                <a:latin typeface="Ubuntu"/>
                <a:ea typeface="Verdana" panose="020B0604030504040204" pitchFamily="34" charset="0"/>
                <a:cs typeface="+mj-cs"/>
              </a:rPr>
              <a:t>Role of a CAC: Required Activities </a:t>
            </a:r>
          </a:p>
        </p:txBody>
      </p:sp>
      <p:sp>
        <p:nvSpPr>
          <p:cNvPr id="4" name="Text Placeholder 4">
            <a:extLst>
              <a:ext uri="{FF2B5EF4-FFF2-40B4-BE49-F238E27FC236}">
                <a16:creationId xmlns:a16="http://schemas.microsoft.com/office/drawing/2014/main" id="{8E11C820-745D-850D-E1EE-027AFA1D8917}"/>
              </a:ext>
            </a:extLst>
          </p:cNvPr>
          <p:cNvSpPr txBox="1">
            <a:spLocks/>
          </p:cNvSpPr>
          <p:nvPr/>
        </p:nvSpPr>
        <p:spPr>
          <a:xfrm>
            <a:off x="373654" y="284209"/>
            <a:ext cx="3443535" cy="1222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b="1" kern="1200" cap="all" baseline="0">
                <a:solidFill>
                  <a:schemeClr val="tx1">
                    <a:lumMod val="50000"/>
                    <a:lumOff val="50000"/>
                  </a:schemeClr>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SzPct val="100000"/>
              <a:buFont typeface="Arial" panose="020B0604020202020204" pitchFamily="34"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71616">
                    <a:lumMod val="50000"/>
                    <a:lumOff val="50000"/>
                  </a:srgbClr>
                </a:solidFill>
                <a:latin typeface="Joan"/>
              </a:rPr>
              <a:t>CAC Program Overview</a:t>
            </a:r>
            <a:endParaRPr kumimoji="0" lang="en-US" sz="100" b="1" i="0" u="none" strike="noStrike" kern="1200" cap="all" spc="0" normalizeH="0" baseline="0" noProof="0">
              <a:ln>
                <a:noFill/>
              </a:ln>
              <a:solidFill>
                <a:srgbClr val="171616">
                  <a:lumMod val="50000"/>
                  <a:lumOff val="50000"/>
                </a:srgbClr>
              </a:solidFill>
              <a:effectLst/>
              <a:uLnTx/>
              <a:uFillTx/>
              <a:latin typeface="Joan"/>
              <a:ea typeface="Verdana" panose="020B0604030504040204" pitchFamily="34" charset="0"/>
              <a:cs typeface="+mn-cs"/>
            </a:endParaRPr>
          </a:p>
        </p:txBody>
      </p:sp>
      <p:sp>
        <p:nvSpPr>
          <p:cNvPr id="6" name="Text Placeholder 1">
            <a:extLst>
              <a:ext uri="{FF2B5EF4-FFF2-40B4-BE49-F238E27FC236}">
                <a16:creationId xmlns:a16="http://schemas.microsoft.com/office/drawing/2014/main" id="{96C3616B-0478-F49A-4B8C-20AEBC273D18}"/>
              </a:ext>
            </a:extLst>
          </p:cNvPr>
          <p:cNvSpPr txBox="1">
            <a:spLocks/>
          </p:cNvSpPr>
          <p:nvPr/>
        </p:nvSpPr>
        <p:spPr>
          <a:xfrm>
            <a:off x="361509" y="936892"/>
            <a:ext cx="11216640" cy="717781"/>
          </a:xfrm>
          <a:prstGeom prst="rect">
            <a:avLst/>
          </a:prstGeom>
          <a:noFill/>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lumMod val="50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SzPct val="100000"/>
              <a:buFont typeface="Arial" panose="020B0604020202020204" pitchFamily="34" charset="0"/>
              <a:buNone/>
              <a:defRPr sz="2000" b="1" kern="1200">
                <a:solidFill>
                  <a:schemeClr val="bg2">
                    <a:lumMod val="10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SzPct val="100000"/>
              <a:buFont typeface="Arial" panose="020B0604020202020204" pitchFamily="34" charset="0"/>
              <a:buNone/>
              <a:defRPr sz="1600" b="1" kern="1200">
                <a:solidFill>
                  <a:schemeClr val="bg2">
                    <a:lumMod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srgbClr val="171616">
                    <a:lumMod val="75000"/>
                    <a:lumOff val="25000"/>
                  </a:srgbClr>
                </a:solidFill>
                <a:latin typeface="Ubuntu"/>
              </a:rPr>
              <a:t>CACs</a:t>
            </a:r>
            <a:r>
              <a:rPr kumimoji="0" lang="en-US" sz="1400" b="0" i="0" u="none" strike="noStrike" kern="1200" cap="none" spc="0" normalizeH="0" baseline="0" noProof="0">
                <a:ln>
                  <a:noFill/>
                </a:ln>
                <a:solidFill>
                  <a:srgbClr val="171616">
                    <a:lumMod val="75000"/>
                    <a:lumOff val="25000"/>
                  </a:srgbClr>
                </a:solidFill>
                <a:effectLst/>
                <a:uLnTx/>
                <a:uFillTx/>
                <a:latin typeface="Ubuntu"/>
                <a:ea typeface="Verdana" panose="020B0604030504040204" pitchFamily="34" charset="0"/>
                <a:cs typeface="+mn-cs"/>
              </a:rPr>
              <a:t> assist consumers in applying for health insurance coverage and financial assistance on Georgia Access. </a:t>
            </a:r>
          </a:p>
        </p:txBody>
      </p:sp>
      <p:sp>
        <p:nvSpPr>
          <p:cNvPr id="3" name="TextBox 2">
            <a:extLst>
              <a:ext uri="{FF2B5EF4-FFF2-40B4-BE49-F238E27FC236}">
                <a16:creationId xmlns:a16="http://schemas.microsoft.com/office/drawing/2014/main" id="{C327FC23-5AE4-5E31-F80E-E90665E08404}"/>
              </a:ext>
            </a:extLst>
          </p:cNvPr>
          <p:cNvSpPr txBox="1"/>
          <p:nvPr/>
        </p:nvSpPr>
        <p:spPr>
          <a:xfrm>
            <a:off x="1457775" y="5053298"/>
            <a:ext cx="9901241" cy="661720"/>
          </a:xfrm>
          <a:prstGeom prst="rect">
            <a:avLst/>
          </a:prstGeom>
          <a:noFill/>
        </p:spPr>
        <p:txBody>
          <a:bodyPr wrap="square" lIns="91440" tIns="45720" rIns="91440" bIns="45720" anchor="ctr">
            <a:spAutoFit/>
          </a:bodyPr>
          <a:lstStyle/>
          <a:p>
            <a:pPr marL="175895" marR="0" lvl="2" indent="0" algn="l" defTabSz="914400" rtl="0" eaLnBrk="1" fontAlgn="auto" latinLnBrk="0" hangingPunct="1">
              <a:lnSpc>
                <a:spcPct val="100000"/>
              </a:lnSpc>
              <a:spcAft>
                <a:spcPts val="60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006080"/>
                </a:solidFill>
                <a:effectLst/>
                <a:uLnTx/>
                <a:uFillTx/>
                <a:ea typeface="Verdana"/>
              </a:rPr>
              <a:t>CACs are not required, but are allowed to perform the following activities:</a:t>
            </a:r>
            <a:endParaRPr lang="en-US" sz="1600" b="0" i="1" u="none" strike="noStrike" kern="1200" cap="none" spc="0" normalizeH="0" baseline="0" noProof="0">
              <a:ln>
                <a:noFill/>
              </a:ln>
              <a:solidFill>
                <a:srgbClr val="171616"/>
              </a:solidFill>
              <a:effectLst/>
              <a:uLnTx/>
              <a:uFillTx/>
              <a:ea typeface="Verdana" panose="020B0604030504040204" pitchFamily="34" charset="0"/>
            </a:endParaRPr>
          </a:p>
          <a:p>
            <a:pPr marL="520700" lvl="2" indent="-285750">
              <a:spcAft>
                <a:spcPts val="600"/>
              </a:spcAft>
              <a:buFont typeface="Arial" panose="020B0604020202020204" pitchFamily="34" charset="0"/>
              <a:buChar char="•"/>
              <a:defRPr/>
            </a:pPr>
            <a:r>
              <a:rPr lang="en-US" sz="1400">
                <a:solidFill>
                  <a:srgbClr val="171616"/>
                </a:solidFill>
                <a:ea typeface="Verdana"/>
              </a:rPr>
              <a:t>Help consumers with appeal and exemption requests.</a:t>
            </a:r>
          </a:p>
        </p:txBody>
      </p:sp>
    </p:spTree>
    <p:extLst>
      <p:ext uri="{BB962C8B-B14F-4D97-AF65-F5344CB8AC3E}">
        <p14:creationId xmlns:p14="http://schemas.microsoft.com/office/powerpoint/2010/main" val="297928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orgia Access">
  <a:themeElements>
    <a:clrScheme name="Georgia Access">
      <a:dk1>
        <a:srgbClr val="171616"/>
      </a:dk1>
      <a:lt1>
        <a:srgbClr val="FFFFFF"/>
      </a:lt1>
      <a:dk2>
        <a:srgbClr val="006080"/>
      </a:dk2>
      <a:lt2>
        <a:srgbClr val="00AC69"/>
      </a:lt2>
      <a:accent1>
        <a:srgbClr val="00798F"/>
      </a:accent1>
      <a:accent2>
        <a:srgbClr val="008DBF"/>
      </a:accent2>
      <a:accent3>
        <a:srgbClr val="7FD2E8"/>
      </a:accent3>
      <a:accent4>
        <a:srgbClr val="007233"/>
      </a:accent4>
      <a:accent5>
        <a:srgbClr val="8DC63F"/>
      </a:accent5>
      <a:accent6>
        <a:srgbClr val="D7DF23"/>
      </a:accent6>
      <a:hlink>
        <a:srgbClr val="0563C1"/>
      </a:hlink>
      <a:folHlink>
        <a:srgbClr val="954F72"/>
      </a:folHlink>
    </a:clrScheme>
    <a:fontScheme name="Georgia Access">
      <a:majorFont>
        <a:latin typeface="Ubuntu"/>
        <a:ea typeface=""/>
        <a:cs typeface=""/>
      </a:majorFont>
      <a:minorFont>
        <a:latin typeface="Jo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Access Branded Template.potx" id="{B7AC3AF1-F27E-43DD-B7C4-106DEC78EC58}" vid="{D62AC875-DC89-4FE1-95BE-C5F7DF3B6A80}"/>
    </a:ext>
  </a:extLst>
</a:theme>
</file>

<file path=ppt/theme/theme2.xml><?xml version="1.0" encoding="utf-8"?>
<a:theme xmlns:a="http://schemas.openxmlformats.org/drawingml/2006/main" name="1_Master Slid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2" id="{AF18B779-9903-4A50-BD87-4806636E7C13}" vid="{D2AC379D-75DC-4146-884E-6D4464D2BA27}"/>
    </a:ext>
  </a:extLst>
</a:theme>
</file>

<file path=ppt/theme/theme3.xml><?xml version="1.0" encoding="utf-8"?>
<a:theme xmlns:a="http://schemas.openxmlformats.org/drawingml/2006/main" name="InternalCommsTheme">
  <a:themeElements>
    <a:clrScheme name="Georgia Access Style Guide">
      <a:dk1>
        <a:srgbClr val="171616"/>
      </a:dk1>
      <a:lt1>
        <a:srgbClr val="FFFFFF"/>
      </a:lt1>
      <a:dk2>
        <a:srgbClr val="00AB69"/>
      </a:dk2>
      <a:lt2>
        <a:srgbClr val="096080"/>
      </a:lt2>
      <a:accent1>
        <a:srgbClr val="2A6F3A"/>
      </a:accent1>
      <a:accent2>
        <a:srgbClr val="8DC63F"/>
      </a:accent2>
      <a:accent3>
        <a:srgbClr val="D7DF23"/>
      </a:accent3>
      <a:accent4>
        <a:srgbClr val="00778C"/>
      </a:accent4>
      <a:accent5>
        <a:srgbClr val="008DBF"/>
      </a:accent5>
      <a:accent6>
        <a:srgbClr val="7FD2E8"/>
      </a:accent6>
      <a:hlink>
        <a:srgbClr val="171616"/>
      </a:hlink>
      <a:folHlink>
        <a:srgbClr val="096080"/>
      </a:folHlink>
    </a:clrScheme>
    <a:fontScheme name="Georgia Access Style Guide">
      <a:majorFont>
        <a:latin typeface="Ubuntu"/>
        <a:ea typeface=""/>
        <a:cs typeface=""/>
      </a:majorFont>
      <a:minorFont>
        <a:latin typeface="Jo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nalCommsTheme" id="{B863A693-788D-4A21-9575-E0DEBF22DFC1}" vid="{CB0CA56C-C90C-418E-B507-1A41484B27D4}"/>
    </a:ext>
  </a:extLst>
</a:theme>
</file>

<file path=ppt/theme/theme4.xml><?xml version="1.0" encoding="utf-8"?>
<a:theme xmlns:a="http://schemas.openxmlformats.org/drawingml/2006/main" name="3_Georgia Access">
  <a:themeElements>
    <a:clrScheme name="Georgia Access">
      <a:dk1>
        <a:srgbClr val="171616"/>
      </a:dk1>
      <a:lt1>
        <a:srgbClr val="FFFFFF"/>
      </a:lt1>
      <a:dk2>
        <a:srgbClr val="006080"/>
      </a:dk2>
      <a:lt2>
        <a:srgbClr val="00AC69"/>
      </a:lt2>
      <a:accent1>
        <a:srgbClr val="00798F"/>
      </a:accent1>
      <a:accent2>
        <a:srgbClr val="008DBF"/>
      </a:accent2>
      <a:accent3>
        <a:srgbClr val="7FD2E8"/>
      </a:accent3>
      <a:accent4>
        <a:srgbClr val="007233"/>
      </a:accent4>
      <a:accent5>
        <a:srgbClr val="8DC63F"/>
      </a:accent5>
      <a:accent6>
        <a:srgbClr val="D7DF23"/>
      </a:accent6>
      <a:hlink>
        <a:srgbClr val="0563C1"/>
      </a:hlink>
      <a:folHlink>
        <a:srgbClr val="954F72"/>
      </a:folHlink>
    </a:clrScheme>
    <a:fontScheme name="Georgia Access">
      <a:majorFont>
        <a:latin typeface="Ubuntu"/>
        <a:ea typeface=""/>
        <a:cs typeface=""/>
      </a:majorFont>
      <a:minorFont>
        <a:latin typeface="Jo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Access Branded Template.potx" id="{B7AC3AF1-F27E-43DD-B7C4-106DEC78EC58}" vid="{D62AC875-DC89-4FE1-95BE-C5F7DF3B6A80}"/>
    </a:ext>
  </a:extLst>
</a:theme>
</file>

<file path=ppt/theme/theme5.xml><?xml version="1.0" encoding="utf-8"?>
<a:theme xmlns:a="http://schemas.openxmlformats.org/drawingml/2006/main" name="1_Georgia Access">
  <a:themeElements>
    <a:clrScheme name="Georgia Access">
      <a:dk1>
        <a:srgbClr val="171616"/>
      </a:dk1>
      <a:lt1>
        <a:srgbClr val="FFFFFF"/>
      </a:lt1>
      <a:dk2>
        <a:srgbClr val="006080"/>
      </a:dk2>
      <a:lt2>
        <a:srgbClr val="00AC69"/>
      </a:lt2>
      <a:accent1>
        <a:srgbClr val="00798F"/>
      </a:accent1>
      <a:accent2>
        <a:srgbClr val="008DBF"/>
      </a:accent2>
      <a:accent3>
        <a:srgbClr val="7FD2E8"/>
      </a:accent3>
      <a:accent4>
        <a:srgbClr val="007233"/>
      </a:accent4>
      <a:accent5>
        <a:srgbClr val="8DC63F"/>
      </a:accent5>
      <a:accent6>
        <a:srgbClr val="D7DF23"/>
      </a:accent6>
      <a:hlink>
        <a:srgbClr val="0563C1"/>
      </a:hlink>
      <a:folHlink>
        <a:srgbClr val="954F72"/>
      </a:folHlink>
    </a:clrScheme>
    <a:fontScheme name="Georgia Access">
      <a:majorFont>
        <a:latin typeface="Ubuntu"/>
        <a:ea typeface=""/>
        <a:cs typeface=""/>
      </a:majorFont>
      <a:minorFont>
        <a:latin typeface="Jo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 Access Branded Template.potx" id="{B7AC3AF1-F27E-43DD-B7C4-106DEC78EC58}" vid="{D62AC875-DC89-4FE1-95BE-C5F7DF3B6A8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419EB28955654DB27AE775BA863C70" ma:contentTypeVersion="16" ma:contentTypeDescription="Create a new document." ma:contentTypeScope="" ma:versionID="e84e5126ab25903de5c14a90043bfb4a">
  <xsd:schema xmlns:xsd="http://www.w3.org/2001/XMLSchema" xmlns:xs="http://www.w3.org/2001/XMLSchema" xmlns:p="http://schemas.microsoft.com/office/2006/metadata/properties" xmlns:ns2="3bbc9d4a-37f7-4728-a302-db21e000f21f" xmlns:ns3="28bfded8-a04c-4bfe-bf6e-55a8a55360c8" targetNamespace="http://schemas.microsoft.com/office/2006/metadata/properties" ma:root="true" ma:fieldsID="86a16bfe6b352b2114d1f92b330aa51f" ns2:_="" ns3:_="">
    <xsd:import namespace="3bbc9d4a-37f7-4728-a302-db21e000f21f"/>
    <xsd:import namespace="28bfded8-a04c-4bfe-bf6e-55a8a55360c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c9d4a-37f7-4728-a302-db21e000f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fded8-a04c-4bfe-bf6e-55a8a55360c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7a92f24-a831-47ff-ada8-e5209944c9f9}" ma:internalName="TaxCatchAll" ma:showField="CatchAllData" ma:web="28bfded8-a04c-4bfe-bf6e-55a8a55360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8bfded8-a04c-4bfe-bf6e-55a8a55360c8" xsi:nil="true"/>
    <lcf76f155ced4ddcb4097134ff3c332f xmlns="3bbc9d4a-37f7-4728-a302-db21e000f21f">
      <Terms xmlns="http://schemas.microsoft.com/office/infopath/2007/PartnerControls"/>
    </lcf76f155ced4ddcb4097134ff3c332f>
    <SharedWithUsers xmlns="28bfded8-a04c-4bfe-bf6e-55a8a55360c8">
      <UserInfo>
        <DisplayName>Valdes, Valdes</DisplayName>
        <AccountId>76</AccountId>
        <AccountType/>
      </UserInfo>
      <UserInfo>
        <DisplayName>Conrad, Sadie</DisplayName>
        <AccountId>13</AccountId>
        <AccountType/>
      </UserInfo>
    </SharedWithUsers>
    <MediaLengthInSeconds xmlns="3bbc9d4a-37f7-4728-a302-db21e000f2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E66C8-906E-4215-A5B9-D87903BE0727}">
  <ds:schemaRefs>
    <ds:schemaRef ds:uri="28bfded8-a04c-4bfe-bf6e-55a8a55360c8"/>
    <ds:schemaRef ds:uri="3bbc9d4a-37f7-4728-a302-db21e000f2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5429AC-2A0F-4322-B6FC-BB0E00F41E0D}">
  <ds:schemaRefs>
    <ds:schemaRef ds:uri="28bfded8-a04c-4bfe-bf6e-55a8a55360c8"/>
    <ds:schemaRef ds:uri="3bbc9d4a-37f7-4728-a302-db21e000f21f"/>
    <ds:schemaRef ds:uri="a2259a9c-ece9-4c02-8b6e-8b6ffe41bba1"/>
    <ds:schemaRef ds:uri="acc2c165-593d-4a4b-84c5-c960b35494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5CD4D3-9A4A-4819-BC4A-D72DAE2B92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15</Notes>
  <HiddenSlides>0</HiddenSlide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Georgia Access</vt:lpstr>
      <vt:lpstr>1_Master Slide</vt:lpstr>
      <vt:lpstr>InternalCommsTheme</vt:lpstr>
      <vt:lpstr>3_Georgia Access</vt:lpstr>
      <vt:lpstr>1_Georgia Access</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Access State-based Exchange (SBE)</dc:title>
  <dc:creator>Garcia, Casey</dc:creator>
  <cp:revision>1</cp:revision>
  <dcterms:created xsi:type="dcterms:W3CDTF">2023-03-27T17:00:41Z</dcterms:created>
  <dcterms:modified xsi:type="dcterms:W3CDTF">2025-02-13T18:42:34Z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2023-03-27T17:00:41Z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31501e51-5561-48dc-b1d4-8f83b3a52fe2</vt:lpwstr>
  </property>
  <property fmtid="{D5CDD505-2E9C-101B-9397-08002B2CF9AE}" pid="8" name="MSIP_Label_ea60d57e-af5b-4752-ac57-3e4f28ca11dc_ContentBits">
    <vt:lpwstr>0</vt:lpwstr>
  </property>
  <property fmtid="{D5CDD505-2E9C-101B-9397-08002B2CF9AE}" pid="9" name="ContentTypeId">
    <vt:lpwstr>0x01010011419EB28955654DB27AE775BA863C70</vt:lpwstr>
  </property>
  <property fmtid="{D5CDD505-2E9C-101B-9397-08002B2CF9AE}" pid="10" name="MediaServiceImageTags">
    <vt:lpwstr/>
  </property>
  <property fmtid="{D5CDD505-2E9C-101B-9397-08002B2CF9AE}" pid="11" name="Order">
    <vt:r8>1923500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