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4"/>
    <p:sldMasterId id="2147483766" r:id="rId5"/>
  </p:sldMasterIdLst>
  <p:notesMasterIdLst>
    <p:notesMasterId r:id="rId27"/>
  </p:notesMasterIdLst>
  <p:handoutMasterIdLst>
    <p:handoutMasterId r:id="rId28"/>
  </p:handoutMasterIdLst>
  <p:sldIdLst>
    <p:sldId id="2147480334" r:id="rId6"/>
    <p:sldId id="2147480289" r:id="rId7"/>
    <p:sldId id="2147480290" r:id="rId8"/>
    <p:sldId id="2147480305" r:id="rId9"/>
    <p:sldId id="2147480327" r:id="rId10"/>
    <p:sldId id="2147480322" r:id="rId11"/>
    <p:sldId id="2147480315" r:id="rId12"/>
    <p:sldId id="2147480323" r:id="rId13"/>
    <p:sldId id="2147480328" r:id="rId14"/>
    <p:sldId id="2147480321" r:id="rId15"/>
    <p:sldId id="2147480307" r:id="rId16"/>
    <p:sldId id="2147480314" r:id="rId17"/>
    <p:sldId id="2147480310" r:id="rId18"/>
    <p:sldId id="2147480329" r:id="rId19"/>
    <p:sldId id="2147480270" r:id="rId20"/>
    <p:sldId id="2147480284" r:id="rId21"/>
    <p:sldId id="2147480287" r:id="rId22"/>
    <p:sldId id="2147480271" r:id="rId23"/>
    <p:sldId id="2147480288" r:id="rId24"/>
    <p:sldId id="2147480335" r:id="rId25"/>
    <p:sldId id="2147480325"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52" userDrawn="1">
          <p15:clr>
            <a:srgbClr val="A4A3A4"/>
          </p15:clr>
        </p15:guide>
        <p15:guide id="2" orient="horz" pos="2040" userDrawn="1">
          <p15:clr>
            <a:srgbClr val="A4A3A4"/>
          </p15:clr>
        </p15:guide>
        <p15:guide id="3" pos="1320" userDrawn="1">
          <p15:clr>
            <a:srgbClr val="A4A3A4"/>
          </p15:clr>
        </p15:guide>
        <p15:guide id="4" orient="horz" pos="184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74F85A51-E52E-B8D1-E566-56CAE5840873}" name="York Jr., Louis" initials="YJL" userId="S::lyorkjr@deloitte.com::1709d2d6-2b09-4fe2-92a1-94f8ae0bcf47" providerId="AD"/>
  <p188:author id="{0E68C058-0478-1D4E-F870-AE0D5B318240}" name="Alexandra Frasqueri" initials="AF" userId="S::afrasqueri@georgiaaccess.ga.gov::f19f240a-2e72-479c-995e-9688a734e1b3" providerId="AD"/>
  <p188:author id="{F453D65E-8105-194C-43A1-8E877CF2CE39}" name="Conrad, Sadie" initials="SC" userId="S::sadconrad@deloitte.com::a096e923-1a56-4454-9df8-c4481715bda8" providerId="AD"/>
  <p188:author id="{82839574-E8B8-A978-AB77-15D1125AF8D6}" name="Russell, Lauren" initials="RL" userId="S::larussell@deloitte.com::1bde543d-3bda-4f3d-8cc4-82a2539eaf70" providerId="AD"/>
  <p188:author id="{C428628E-149D-8D8F-EF06-B071164DEA29}" name="Goott, David" initials="DG" userId="Goott, David" providerId="None"/>
  <p188:author id="{DAA70992-DC4A-397B-16CD-973739C6F057}" name="Gill, Hanna" initials="GH" userId="S::hheycke@deloitte.com::e4cc7247-4043-4770-90e4-0b2d2459248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8" name="Author" initials="A" lastIdx="0"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AB7"/>
    <a:srgbClr val="096080"/>
    <a:srgbClr val="F6F6F6"/>
    <a:srgbClr val="FAFAFA"/>
    <a:srgbClr val="F2F2F2"/>
    <a:srgbClr val="524F4F"/>
    <a:srgbClr val="E8E7E7"/>
    <a:srgbClr val="F56B0D"/>
    <a:srgbClr val="7030A0"/>
    <a:srgbClr val="008D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6B9541-93EB-4F06-B78A-7E6072C4E8C4}" v="10" dt="2024-05-01T20:06:58.8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60"/>
      </p:cViewPr>
      <p:guideLst>
        <p:guide pos="4152"/>
        <p:guide orient="horz" pos="2040"/>
        <p:guide pos="1320"/>
        <p:guide orient="horz" pos="184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3.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hyperlink" Target="https://www.ecfr.gov/current/title-45/subtitle-A/subchapter-B/part-155/subpart-C/section-155.225" TargetMode="Externa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9.svg"/></Relationships>
</file>

<file path=ppt/diagrams/_rels/data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ata7.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hyperlink" Target="https://www.ecfr.gov/current/title-45/subtitle-A/subchapter-B/part-155/subpart-C/section-155.225" TargetMode="External"/><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 Id="rId9" Type="http://schemas.openxmlformats.org/officeDocument/2006/relationships/image" Target="../media/image19.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7.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05758-4E6F-449F-A97D-D74227DDAB68}" type="doc">
      <dgm:prSet loTypeId="urn:microsoft.com/office/officeart/2018/5/layout/IconLeafLabelList" loCatId="icon" qsTypeId="urn:microsoft.com/office/officeart/2005/8/quickstyle/simple1" qsCatId="simple" csTypeId="urn:microsoft.com/office/officeart/2005/8/colors/accent1_2" csCatId="accent1" phldr="1"/>
      <dgm:spPr/>
      <dgm:t>
        <a:bodyPr/>
        <a:lstStyle/>
        <a:p>
          <a:endParaRPr lang="en-US"/>
        </a:p>
      </dgm:t>
    </dgm:pt>
    <dgm:pt modelId="{4EACDCB3-1D28-459C-9BE2-200C560BD472}">
      <dgm:prSet custT="1"/>
      <dgm:spPr/>
      <dgm:t>
        <a:bodyPr/>
        <a:lstStyle/>
        <a:p>
          <a:pPr>
            <a:lnSpc>
              <a:spcPct val="100000"/>
            </a:lnSpc>
            <a:defRPr cap="all"/>
          </a:pPr>
          <a:r>
            <a:rPr lang="en-US" sz="1600" b="0" i="0" cap="none" dirty="0">
              <a:latin typeface="+mn-lt"/>
              <a:cs typeface="Times New Roman" panose="02020603050405020304" pitchFamily="18" charset="0"/>
            </a:rPr>
            <a:t>Use the </a:t>
          </a:r>
          <a:r>
            <a:rPr lang="en-US" sz="1600" b="1" i="0" cap="none" dirty="0">
              <a:latin typeface="+mn-lt"/>
              <a:cs typeface="Times New Roman" panose="02020603050405020304" pitchFamily="18" charset="0"/>
            </a:rPr>
            <a:t>CHAT</a:t>
          </a:r>
          <a:r>
            <a:rPr lang="en-US" sz="1600" b="0" i="0" cap="none" dirty="0">
              <a:latin typeface="+mn-lt"/>
              <a:cs typeface="Times New Roman" panose="02020603050405020304" pitchFamily="18" charset="0"/>
            </a:rPr>
            <a:t> as a backchannel for questions and comments &amp; to participate in activities</a:t>
          </a:r>
          <a:endParaRPr lang="en-US" sz="1600" cap="none" dirty="0">
            <a:latin typeface="+mn-lt"/>
            <a:cs typeface="Times New Roman" panose="02020603050405020304" pitchFamily="18" charset="0"/>
          </a:endParaRPr>
        </a:p>
      </dgm:t>
    </dgm:pt>
    <dgm:pt modelId="{8B0EFDFD-3DBC-4772-BFF9-6AC4AD7AF114}" type="parTrans" cxnId="{F390581B-A956-4CCC-91B4-3237D04396BD}">
      <dgm:prSet/>
      <dgm:spPr/>
      <dgm:t>
        <a:bodyPr/>
        <a:lstStyle/>
        <a:p>
          <a:endParaRPr lang="en-US" sz="1600"/>
        </a:p>
      </dgm:t>
    </dgm:pt>
    <dgm:pt modelId="{ADD53841-AF2F-4939-B183-CCD2693E549B}" type="sibTrans" cxnId="{F390581B-A956-4CCC-91B4-3237D04396BD}">
      <dgm:prSet/>
      <dgm:spPr/>
      <dgm:t>
        <a:bodyPr/>
        <a:lstStyle/>
        <a:p>
          <a:endParaRPr lang="en-US"/>
        </a:p>
      </dgm:t>
    </dgm:pt>
    <dgm:pt modelId="{E4929841-4A41-4DAA-BF02-1B2CC4C99F59}">
      <dgm:prSet custT="1"/>
      <dgm:spPr/>
      <dgm:t>
        <a:bodyPr/>
        <a:lstStyle/>
        <a:p>
          <a:pPr>
            <a:lnSpc>
              <a:spcPct val="100000"/>
            </a:lnSpc>
            <a:defRPr cap="all"/>
          </a:pPr>
          <a:r>
            <a:rPr lang="en-US" sz="1600" b="0" i="0" cap="none" dirty="0">
              <a:latin typeface="+mn-lt"/>
              <a:cs typeface="Times New Roman" panose="02020603050405020304" pitchFamily="18" charset="0"/>
            </a:rPr>
            <a:t>Remain on </a:t>
          </a:r>
          <a:r>
            <a:rPr lang="en-US" sz="1600" b="1" i="0" cap="none" dirty="0">
              <a:latin typeface="+mn-lt"/>
              <a:cs typeface="Times New Roman" panose="02020603050405020304" pitchFamily="18" charset="0"/>
            </a:rPr>
            <a:t>MUTE</a:t>
          </a:r>
          <a:r>
            <a:rPr lang="en-US" sz="1600" b="0" i="0" cap="none" dirty="0">
              <a:latin typeface="+mn-lt"/>
              <a:cs typeface="Times New Roman" panose="02020603050405020304" pitchFamily="18" charset="0"/>
            </a:rPr>
            <a:t> when you’re not speaking. Unmute yourself only when you want to speak</a:t>
          </a:r>
          <a:endParaRPr lang="en-US" sz="1600" cap="none" dirty="0">
            <a:latin typeface="+mn-lt"/>
            <a:cs typeface="Times New Roman" panose="02020603050405020304" pitchFamily="18" charset="0"/>
          </a:endParaRPr>
        </a:p>
      </dgm:t>
    </dgm:pt>
    <dgm:pt modelId="{CC70D1B8-321F-458D-A46A-68929D71EA08}" type="parTrans" cxnId="{5BB4631B-A414-4324-9E24-1064F7A3BB50}">
      <dgm:prSet/>
      <dgm:spPr/>
      <dgm:t>
        <a:bodyPr/>
        <a:lstStyle/>
        <a:p>
          <a:endParaRPr lang="en-US" sz="1600"/>
        </a:p>
      </dgm:t>
    </dgm:pt>
    <dgm:pt modelId="{7921D733-CDB5-48D8-B2D8-EA54217ED5B8}" type="sibTrans" cxnId="{5BB4631B-A414-4324-9E24-1064F7A3BB50}">
      <dgm:prSet/>
      <dgm:spPr/>
      <dgm:t>
        <a:bodyPr/>
        <a:lstStyle/>
        <a:p>
          <a:endParaRPr lang="en-US"/>
        </a:p>
      </dgm:t>
    </dgm:pt>
    <dgm:pt modelId="{24DB8451-ED5F-4116-9EE7-BBFE46323429}">
      <dgm:prSet custT="1"/>
      <dgm:spPr/>
      <dgm:t>
        <a:bodyPr/>
        <a:lstStyle/>
        <a:p>
          <a:pPr>
            <a:lnSpc>
              <a:spcPct val="100000"/>
            </a:lnSpc>
            <a:defRPr cap="all"/>
          </a:pPr>
          <a:r>
            <a:rPr lang="en-US" sz="1600" b="1" i="0" cap="none" dirty="0">
              <a:latin typeface="+mn-lt"/>
              <a:cs typeface="Times New Roman" panose="02020603050405020304" pitchFamily="18" charset="0"/>
            </a:rPr>
            <a:t>This session is being recorded. </a:t>
          </a:r>
          <a:r>
            <a:rPr lang="en-US" sz="1600" b="0" i="0" cap="none" dirty="0">
              <a:latin typeface="+mn-lt"/>
              <a:cs typeface="Times New Roman" panose="02020603050405020304" pitchFamily="18" charset="0"/>
            </a:rPr>
            <a:t>The recording, a transcript, and the saved chat will be made available on Georgia Access website as soon as possible after the session. </a:t>
          </a:r>
          <a:endParaRPr lang="en-US" sz="1600" cap="none" dirty="0">
            <a:latin typeface="+mn-lt"/>
            <a:cs typeface="Times New Roman" panose="02020603050405020304" pitchFamily="18" charset="0"/>
          </a:endParaRPr>
        </a:p>
      </dgm:t>
    </dgm:pt>
    <dgm:pt modelId="{1B50059C-7ABA-452E-94DB-636CA828A3D4}" type="parTrans" cxnId="{28D1392C-281B-415D-8D12-C8ACBEB248D4}">
      <dgm:prSet/>
      <dgm:spPr/>
      <dgm:t>
        <a:bodyPr/>
        <a:lstStyle/>
        <a:p>
          <a:endParaRPr lang="en-US" sz="1600"/>
        </a:p>
      </dgm:t>
    </dgm:pt>
    <dgm:pt modelId="{DAE8360B-8CC7-482B-BDE3-85CF77FE15DE}" type="sibTrans" cxnId="{28D1392C-281B-415D-8D12-C8ACBEB248D4}">
      <dgm:prSet/>
      <dgm:spPr/>
      <dgm:t>
        <a:bodyPr/>
        <a:lstStyle/>
        <a:p>
          <a:endParaRPr lang="en-US"/>
        </a:p>
      </dgm:t>
    </dgm:pt>
    <dgm:pt modelId="{1ED2011D-417B-4370-9630-860AEF4F80B4}" type="pres">
      <dgm:prSet presAssocID="{59F05758-4E6F-449F-A97D-D74227DDAB68}" presName="root" presStyleCnt="0">
        <dgm:presLayoutVars>
          <dgm:dir/>
          <dgm:resizeHandles val="exact"/>
        </dgm:presLayoutVars>
      </dgm:prSet>
      <dgm:spPr/>
    </dgm:pt>
    <dgm:pt modelId="{9B7B671B-0FB6-4D4D-8223-686D087E417F}" type="pres">
      <dgm:prSet presAssocID="{4EACDCB3-1D28-459C-9BE2-200C560BD472}" presName="compNode" presStyleCnt="0"/>
      <dgm:spPr/>
    </dgm:pt>
    <dgm:pt modelId="{51D34192-C6BB-4E6A-9DD6-DABDFF8BC2B0}" type="pres">
      <dgm:prSet presAssocID="{4EACDCB3-1D28-459C-9BE2-200C560BD472}" presName="iconBgRect" presStyleLbl="bgShp" presStyleIdx="0" presStyleCnt="3"/>
      <dgm:spPr>
        <a:prstGeom prst="round2DiagRect">
          <a:avLst>
            <a:gd name="adj1" fmla="val 29727"/>
            <a:gd name="adj2" fmla="val 0"/>
          </a:avLst>
        </a:prstGeom>
        <a:solidFill>
          <a:schemeClr val="bg1"/>
        </a:solidFill>
        <a:ln>
          <a:solidFill>
            <a:schemeClr val="accent5">
              <a:lumMod val="75000"/>
            </a:schemeClr>
          </a:solidFill>
        </a:ln>
      </dgm:spPr>
    </dgm:pt>
    <dgm:pt modelId="{23E210AC-126B-4B10-B783-2AF299702646}" type="pres">
      <dgm:prSet presAssocID="{4EACDCB3-1D28-459C-9BE2-200C560BD472}" presName="iconRect" presStyleLbl="node1" presStyleIdx="0" presStyleCnt="3" custLinFactNeighborX="575" custLinFactNeighborY="-4012"/>
      <dgm:spPr>
        <a:blipFill dpi="0" rotWithShape="1">
          <a:blip xmlns:r="http://schemas.openxmlformats.org/officeDocument/2006/relationships" r:embed="rId1">
            <a:alphaModFix amt="3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peech"/>
        </a:ext>
      </dgm:extLst>
    </dgm:pt>
    <dgm:pt modelId="{89671272-D0AA-43A1-B03B-DEB311918786}" type="pres">
      <dgm:prSet presAssocID="{4EACDCB3-1D28-459C-9BE2-200C560BD472}" presName="spaceRect" presStyleCnt="0"/>
      <dgm:spPr/>
    </dgm:pt>
    <dgm:pt modelId="{1C3E411D-BD0E-4625-BA1A-5AAAD5537BCA}" type="pres">
      <dgm:prSet presAssocID="{4EACDCB3-1D28-459C-9BE2-200C560BD472}" presName="textRect" presStyleLbl="revTx" presStyleIdx="0" presStyleCnt="3">
        <dgm:presLayoutVars>
          <dgm:chMax val="1"/>
          <dgm:chPref val="1"/>
        </dgm:presLayoutVars>
      </dgm:prSet>
      <dgm:spPr/>
    </dgm:pt>
    <dgm:pt modelId="{70BE00B3-EC72-4DCC-A3B1-AE0534C28202}" type="pres">
      <dgm:prSet presAssocID="{ADD53841-AF2F-4939-B183-CCD2693E549B}" presName="sibTrans" presStyleCnt="0"/>
      <dgm:spPr/>
    </dgm:pt>
    <dgm:pt modelId="{4BD8E7FE-BFEB-4FA7-A653-3F0D800D9CBF}" type="pres">
      <dgm:prSet presAssocID="{E4929841-4A41-4DAA-BF02-1B2CC4C99F59}" presName="compNode" presStyleCnt="0"/>
      <dgm:spPr/>
    </dgm:pt>
    <dgm:pt modelId="{4A400B15-404B-4E23-99EB-61FB05E1E8E3}" type="pres">
      <dgm:prSet presAssocID="{E4929841-4A41-4DAA-BF02-1B2CC4C99F59}" presName="iconBgRect" presStyleLbl="bgShp" presStyleIdx="1" presStyleCnt="3"/>
      <dgm:spPr>
        <a:prstGeom prst="round2DiagRect">
          <a:avLst>
            <a:gd name="adj1" fmla="val 29727"/>
            <a:gd name="adj2" fmla="val 0"/>
          </a:avLst>
        </a:prstGeom>
        <a:solidFill>
          <a:schemeClr val="bg1"/>
        </a:solidFill>
        <a:ln>
          <a:solidFill>
            <a:schemeClr val="accent5">
              <a:lumMod val="75000"/>
            </a:schemeClr>
          </a:solidFill>
        </a:ln>
      </dgm:spPr>
    </dgm:pt>
    <dgm:pt modelId="{5D427020-281D-4BDE-AEBA-0584CD874A8C}" type="pres">
      <dgm:prSet presAssocID="{E4929841-4A41-4DAA-BF02-1B2CC4C99F59}" presName="iconRect" presStyleLbl="node1" presStyleIdx="1" presStyleCnt="3"/>
      <dgm:spPr>
        <a:blipFill dpi="0" rotWithShape="1">
          <a:blip xmlns:r="http://schemas.openxmlformats.org/officeDocument/2006/relationships" r:embed="rId3">
            <a:alphaModFix amt="3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Mute Speaker"/>
        </a:ext>
      </dgm:extLst>
    </dgm:pt>
    <dgm:pt modelId="{A15B36E9-C5FE-4484-8DD4-F3BE6BD4E7B0}" type="pres">
      <dgm:prSet presAssocID="{E4929841-4A41-4DAA-BF02-1B2CC4C99F59}" presName="spaceRect" presStyleCnt="0"/>
      <dgm:spPr/>
    </dgm:pt>
    <dgm:pt modelId="{A505BCE6-8C92-4B88-94B3-381A7066BCF5}" type="pres">
      <dgm:prSet presAssocID="{E4929841-4A41-4DAA-BF02-1B2CC4C99F59}" presName="textRect" presStyleLbl="revTx" presStyleIdx="1" presStyleCnt="3">
        <dgm:presLayoutVars>
          <dgm:chMax val="1"/>
          <dgm:chPref val="1"/>
        </dgm:presLayoutVars>
      </dgm:prSet>
      <dgm:spPr/>
    </dgm:pt>
    <dgm:pt modelId="{E67E020B-4818-4FAA-AA09-63EA39FFB152}" type="pres">
      <dgm:prSet presAssocID="{7921D733-CDB5-48D8-B2D8-EA54217ED5B8}" presName="sibTrans" presStyleCnt="0"/>
      <dgm:spPr/>
    </dgm:pt>
    <dgm:pt modelId="{7CF46A78-4192-4505-ADB6-EE1CEB6CA9E7}" type="pres">
      <dgm:prSet presAssocID="{24DB8451-ED5F-4116-9EE7-BBFE46323429}" presName="compNode" presStyleCnt="0"/>
      <dgm:spPr/>
    </dgm:pt>
    <dgm:pt modelId="{159233C4-32DF-46E9-A4DF-1C86E1950F93}" type="pres">
      <dgm:prSet presAssocID="{24DB8451-ED5F-4116-9EE7-BBFE46323429}" presName="iconBgRect" presStyleLbl="bgShp" presStyleIdx="2" presStyleCnt="3"/>
      <dgm:spPr>
        <a:prstGeom prst="round2DiagRect">
          <a:avLst>
            <a:gd name="adj1" fmla="val 29727"/>
            <a:gd name="adj2" fmla="val 0"/>
          </a:avLst>
        </a:prstGeom>
        <a:solidFill>
          <a:schemeClr val="bg1"/>
        </a:solidFill>
        <a:ln>
          <a:solidFill>
            <a:schemeClr val="accent5">
              <a:lumMod val="75000"/>
            </a:schemeClr>
          </a:solidFill>
        </a:ln>
      </dgm:spPr>
    </dgm:pt>
    <dgm:pt modelId="{E4E9B360-3A52-4A6C-8CEF-7904BAF6C6E3}" type="pres">
      <dgm:prSet presAssocID="{24DB8451-ED5F-4116-9EE7-BBFE46323429}" presName="iconRect" presStyleLbl="node1" presStyleIdx="2" presStyleCnt="3"/>
      <dgm:spPr>
        <a:blipFill dpi="0" rotWithShape="1">
          <a:blip xmlns:r="http://schemas.openxmlformats.org/officeDocument/2006/relationships" r:embed="rId5">
            <a:alphaModFix amt="3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Podcast"/>
        </a:ext>
      </dgm:extLst>
    </dgm:pt>
    <dgm:pt modelId="{FF5F218B-D069-4546-8128-C3C2B0D5107F}" type="pres">
      <dgm:prSet presAssocID="{24DB8451-ED5F-4116-9EE7-BBFE46323429}" presName="spaceRect" presStyleCnt="0"/>
      <dgm:spPr/>
    </dgm:pt>
    <dgm:pt modelId="{E279EED3-8380-4D8E-899A-103AF9710B2F}" type="pres">
      <dgm:prSet presAssocID="{24DB8451-ED5F-4116-9EE7-BBFE46323429}" presName="textRect" presStyleLbl="revTx" presStyleIdx="2" presStyleCnt="3">
        <dgm:presLayoutVars>
          <dgm:chMax val="1"/>
          <dgm:chPref val="1"/>
        </dgm:presLayoutVars>
      </dgm:prSet>
      <dgm:spPr/>
    </dgm:pt>
  </dgm:ptLst>
  <dgm:cxnLst>
    <dgm:cxn modelId="{5BB4631B-A414-4324-9E24-1064F7A3BB50}" srcId="{59F05758-4E6F-449F-A97D-D74227DDAB68}" destId="{E4929841-4A41-4DAA-BF02-1B2CC4C99F59}" srcOrd="1" destOrd="0" parTransId="{CC70D1B8-321F-458D-A46A-68929D71EA08}" sibTransId="{7921D733-CDB5-48D8-B2D8-EA54217ED5B8}"/>
    <dgm:cxn modelId="{F390581B-A956-4CCC-91B4-3237D04396BD}" srcId="{59F05758-4E6F-449F-A97D-D74227DDAB68}" destId="{4EACDCB3-1D28-459C-9BE2-200C560BD472}" srcOrd="0" destOrd="0" parTransId="{8B0EFDFD-3DBC-4772-BFF9-6AC4AD7AF114}" sibTransId="{ADD53841-AF2F-4939-B183-CCD2693E549B}"/>
    <dgm:cxn modelId="{28D1392C-281B-415D-8D12-C8ACBEB248D4}" srcId="{59F05758-4E6F-449F-A97D-D74227DDAB68}" destId="{24DB8451-ED5F-4116-9EE7-BBFE46323429}" srcOrd="2" destOrd="0" parTransId="{1B50059C-7ABA-452E-94DB-636CA828A3D4}" sibTransId="{DAE8360B-8CC7-482B-BDE3-85CF77FE15DE}"/>
    <dgm:cxn modelId="{F91BA62C-E518-4105-9BD3-D90104E2444B}" type="presOf" srcId="{24DB8451-ED5F-4116-9EE7-BBFE46323429}" destId="{E279EED3-8380-4D8E-899A-103AF9710B2F}" srcOrd="0" destOrd="0" presId="urn:microsoft.com/office/officeart/2018/5/layout/IconLeafLabelList"/>
    <dgm:cxn modelId="{518D3830-8DBE-469E-A40F-AC21616D3943}" type="presOf" srcId="{59F05758-4E6F-449F-A97D-D74227DDAB68}" destId="{1ED2011D-417B-4370-9630-860AEF4F80B4}" srcOrd="0" destOrd="0" presId="urn:microsoft.com/office/officeart/2018/5/layout/IconLeafLabelList"/>
    <dgm:cxn modelId="{C0FF913A-C9A1-4C02-92D0-68DD71007297}" type="presOf" srcId="{E4929841-4A41-4DAA-BF02-1B2CC4C99F59}" destId="{A505BCE6-8C92-4B88-94B3-381A7066BCF5}" srcOrd="0" destOrd="0" presId="urn:microsoft.com/office/officeart/2018/5/layout/IconLeafLabelList"/>
    <dgm:cxn modelId="{6F4F41AF-55F7-418F-B167-4F6C4157884D}" type="presOf" srcId="{4EACDCB3-1D28-459C-9BE2-200C560BD472}" destId="{1C3E411D-BD0E-4625-BA1A-5AAAD5537BCA}" srcOrd="0" destOrd="0" presId="urn:microsoft.com/office/officeart/2018/5/layout/IconLeafLabelList"/>
    <dgm:cxn modelId="{0B04F14B-FABD-4FCE-9D59-001924A36A59}" type="presParOf" srcId="{1ED2011D-417B-4370-9630-860AEF4F80B4}" destId="{9B7B671B-0FB6-4D4D-8223-686D087E417F}" srcOrd="0" destOrd="0" presId="urn:microsoft.com/office/officeart/2018/5/layout/IconLeafLabelList"/>
    <dgm:cxn modelId="{635599F9-2B59-4B56-9CA7-4AE18E9C4398}" type="presParOf" srcId="{9B7B671B-0FB6-4D4D-8223-686D087E417F}" destId="{51D34192-C6BB-4E6A-9DD6-DABDFF8BC2B0}" srcOrd="0" destOrd="0" presId="urn:microsoft.com/office/officeart/2018/5/layout/IconLeafLabelList"/>
    <dgm:cxn modelId="{89FAC559-BFB3-479A-938D-7079074BD12F}" type="presParOf" srcId="{9B7B671B-0FB6-4D4D-8223-686D087E417F}" destId="{23E210AC-126B-4B10-B783-2AF299702646}" srcOrd="1" destOrd="0" presId="urn:microsoft.com/office/officeart/2018/5/layout/IconLeafLabelList"/>
    <dgm:cxn modelId="{6BAA5A13-5253-4A5E-8FCA-8EE9028D308E}" type="presParOf" srcId="{9B7B671B-0FB6-4D4D-8223-686D087E417F}" destId="{89671272-D0AA-43A1-B03B-DEB311918786}" srcOrd="2" destOrd="0" presId="urn:microsoft.com/office/officeart/2018/5/layout/IconLeafLabelList"/>
    <dgm:cxn modelId="{E9E85943-131A-4FA2-A6B3-E43D27DAACBC}" type="presParOf" srcId="{9B7B671B-0FB6-4D4D-8223-686D087E417F}" destId="{1C3E411D-BD0E-4625-BA1A-5AAAD5537BCA}" srcOrd="3" destOrd="0" presId="urn:microsoft.com/office/officeart/2018/5/layout/IconLeafLabelList"/>
    <dgm:cxn modelId="{B32122B0-0CDD-4A67-9817-6EBCDFB972E0}" type="presParOf" srcId="{1ED2011D-417B-4370-9630-860AEF4F80B4}" destId="{70BE00B3-EC72-4DCC-A3B1-AE0534C28202}" srcOrd="1" destOrd="0" presId="urn:microsoft.com/office/officeart/2018/5/layout/IconLeafLabelList"/>
    <dgm:cxn modelId="{11379364-2A30-4C72-BFF3-A6E28FF5AD79}" type="presParOf" srcId="{1ED2011D-417B-4370-9630-860AEF4F80B4}" destId="{4BD8E7FE-BFEB-4FA7-A653-3F0D800D9CBF}" srcOrd="2" destOrd="0" presId="urn:microsoft.com/office/officeart/2018/5/layout/IconLeafLabelList"/>
    <dgm:cxn modelId="{27D0C306-9F0C-4A2A-9D2A-1A14207A8051}" type="presParOf" srcId="{4BD8E7FE-BFEB-4FA7-A653-3F0D800D9CBF}" destId="{4A400B15-404B-4E23-99EB-61FB05E1E8E3}" srcOrd="0" destOrd="0" presId="urn:microsoft.com/office/officeart/2018/5/layout/IconLeafLabelList"/>
    <dgm:cxn modelId="{723F41EB-DE46-4250-8257-9E9F0F13A41F}" type="presParOf" srcId="{4BD8E7FE-BFEB-4FA7-A653-3F0D800D9CBF}" destId="{5D427020-281D-4BDE-AEBA-0584CD874A8C}" srcOrd="1" destOrd="0" presId="urn:microsoft.com/office/officeart/2018/5/layout/IconLeafLabelList"/>
    <dgm:cxn modelId="{FB839739-F723-4654-9AB7-83F595E259C0}" type="presParOf" srcId="{4BD8E7FE-BFEB-4FA7-A653-3F0D800D9CBF}" destId="{A15B36E9-C5FE-4484-8DD4-F3BE6BD4E7B0}" srcOrd="2" destOrd="0" presId="urn:microsoft.com/office/officeart/2018/5/layout/IconLeafLabelList"/>
    <dgm:cxn modelId="{B948FC6F-41F9-46AE-960D-E1AFF9561B13}" type="presParOf" srcId="{4BD8E7FE-BFEB-4FA7-A653-3F0D800D9CBF}" destId="{A505BCE6-8C92-4B88-94B3-381A7066BCF5}" srcOrd="3" destOrd="0" presId="urn:microsoft.com/office/officeart/2018/5/layout/IconLeafLabelList"/>
    <dgm:cxn modelId="{8F9E8BFA-5266-4324-8027-9C19589A0E2F}" type="presParOf" srcId="{1ED2011D-417B-4370-9630-860AEF4F80B4}" destId="{E67E020B-4818-4FAA-AA09-63EA39FFB152}" srcOrd="3" destOrd="0" presId="urn:microsoft.com/office/officeart/2018/5/layout/IconLeafLabelList"/>
    <dgm:cxn modelId="{6ECFE28A-7FA7-4201-A4CA-C5112CB8CB97}" type="presParOf" srcId="{1ED2011D-417B-4370-9630-860AEF4F80B4}" destId="{7CF46A78-4192-4505-ADB6-EE1CEB6CA9E7}" srcOrd="4" destOrd="0" presId="urn:microsoft.com/office/officeart/2018/5/layout/IconLeafLabelList"/>
    <dgm:cxn modelId="{8F821A78-BAFE-44B4-B8C7-D6A7F14A3DCB}" type="presParOf" srcId="{7CF46A78-4192-4505-ADB6-EE1CEB6CA9E7}" destId="{159233C4-32DF-46E9-A4DF-1C86E1950F93}" srcOrd="0" destOrd="0" presId="urn:microsoft.com/office/officeart/2018/5/layout/IconLeafLabelList"/>
    <dgm:cxn modelId="{44039912-E189-402E-AF88-C71CEC456F0A}" type="presParOf" srcId="{7CF46A78-4192-4505-ADB6-EE1CEB6CA9E7}" destId="{E4E9B360-3A52-4A6C-8CEF-7904BAF6C6E3}" srcOrd="1" destOrd="0" presId="urn:microsoft.com/office/officeart/2018/5/layout/IconLeafLabelList"/>
    <dgm:cxn modelId="{C3F9C32E-F5C2-440F-BDE6-5FBE4E31B158}" type="presParOf" srcId="{7CF46A78-4192-4505-ADB6-EE1CEB6CA9E7}" destId="{FF5F218B-D069-4546-8128-C3C2B0D5107F}" srcOrd="2" destOrd="0" presId="urn:microsoft.com/office/officeart/2018/5/layout/IconLeafLabelList"/>
    <dgm:cxn modelId="{6D06E514-B81E-483D-B76A-FDC1FF20EEE2}" type="presParOf" srcId="{7CF46A78-4192-4505-ADB6-EE1CEB6CA9E7}" destId="{E279EED3-8380-4D8E-899A-103AF9710B2F}"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7BA276-FBD1-4495-ADA0-986191DB5DC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B821C99-15C3-45FE-93FE-3BEA75943D76}">
      <dgm:prSet/>
      <dgm:spPr/>
      <dgm:t>
        <a:bodyPr/>
        <a:lstStyle/>
        <a:p>
          <a:pPr>
            <a:lnSpc>
              <a:spcPct val="100000"/>
            </a:lnSpc>
          </a:pPr>
          <a:r>
            <a:rPr lang="en-US" dirty="0"/>
            <a:t>Senate Bill 65 was signed into law by Governor Kemp on May 2, 2023, granting Georgia the authority to establish and operate a State-based Exchange (SBE). Georgia received CMS approval to operate as an SBE on the Federal Platform (SBE-FP) for PY 2024 and as an SBE for PY 2025. For Open Enrollment (OE) 2025 beginning November 1, 2024, Georgia will operate solely as an SBE.</a:t>
          </a:r>
        </a:p>
      </dgm:t>
    </dgm:pt>
    <dgm:pt modelId="{C31B9D22-4FA4-4946-B959-4FDE707365DB}" type="parTrans" cxnId="{E047CFAA-9452-4376-A5C2-55E91758D88A}">
      <dgm:prSet/>
      <dgm:spPr/>
      <dgm:t>
        <a:bodyPr/>
        <a:lstStyle/>
        <a:p>
          <a:endParaRPr lang="en-US"/>
        </a:p>
      </dgm:t>
    </dgm:pt>
    <dgm:pt modelId="{2240DD60-0DF4-4DB0-934D-A65E076B5F0F}" type="sibTrans" cxnId="{E047CFAA-9452-4376-A5C2-55E91758D88A}">
      <dgm:prSet/>
      <dgm:spPr/>
      <dgm:t>
        <a:bodyPr/>
        <a:lstStyle/>
        <a:p>
          <a:pPr>
            <a:lnSpc>
              <a:spcPct val="100000"/>
            </a:lnSpc>
          </a:pPr>
          <a:endParaRPr lang="en-US"/>
        </a:p>
      </dgm:t>
    </dgm:pt>
    <dgm:pt modelId="{76835B87-1753-4FD7-86B2-C7084150EEF2}">
      <dgm:prSet/>
      <dgm:spPr/>
      <dgm:t>
        <a:bodyPr/>
        <a:lstStyle/>
        <a:p>
          <a:pPr>
            <a:lnSpc>
              <a:spcPct val="100000"/>
            </a:lnSpc>
          </a:pPr>
          <a:r>
            <a:rPr lang="en-US" dirty="0"/>
            <a:t>Georgia Access State-based Exchange is designed to meet the needs of Georgia residents by increasing access to affordable and quality health insurance coverage. The SBE will replicate the federal Exchange model with multiple enrollment options for consumers, including a state consumer portal, certified agents, and direct enrollment through insurance companies or web-brokers certified as Georgia Access Enrollment Partners.</a:t>
          </a:r>
        </a:p>
      </dgm:t>
    </dgm:pt>
    <dgm:pt modelId="{6D03D8EC-296A-4C5B-A27F-2CF1E0AB9C25}" type="parTrans" cxnId="{24DC16A0-F38F-4F07-AD0B-572013266779}">
      <dgm:prSet/>
      <dgm:spPr/>
      <dgm:t>
        <a:bodyPr/>
        <a:lstStyle/>
        <a:p>
          <a:endParaRPr lang="en-US"/>
        </a:p>
      </dgm:t>
    </dgm:pt>
    <dgm:pt modelId="{7AACEE9D-4813-4BA8-B8CF-FEC66E48083E}" type="sibTrans" cxnId="{24DC16A0-F38F-4F07-AD0B-572013266779}">
      <dgm:prSet/>
      <dgm:spPr/>
      <dgm:t>
        <a:bodyPr/>
        <a:lstStyle/>
        <a:p>
          <a:pPr>
            <a:lnSpc>
              <a:spcPct val="100000"/>
            </a:lnSpc>
          </a:pPr>
          <a:endParaRPr lang="en-US"/>
        </a:p>
      </dgm:t>
    </dgm:pt>
    <dgm:pt modelId="{00BC890A-5FD3-4536-95A6-FCB917B7112B}">
      <dgm:prSet/>
      <dgm:spPr/>
      <dgm:t>
        <a:bodyPr/>
        <a:lstStyle/>
        <a:p>
          <a:pPr>
            <a:lnSpc>
              <a:spcPct val="100000"/>
            </a:lnSpc>
          </a:pPr>
          <a:r>
            <a:rPr lang="en-US" dirty="0"/>
            <a:t>Georgia Access is operating a CAC Program in accordance with </a:t>
          </a:r>
          <a:r>
            <a:rPr lang="en-US" dirty="0">
              <a:hlinkClick xmlns:r="http://schemas.openxmlformats.org/officeDocument/2006/relationships" r:id="rId1"/>
            </a:rPr>
            <a:t>45 CFR § 155.225</a:t>
          </a:r>
          <a:r>
            <a:rPr lang="en-US" dirty="0"/>
            <a:t>. Georgia’s approach for its CAC Program is based on the CMS model. Organizations must apply for and be approved to operate a CAC Program. Once approved, organizations are designated as Certified Application Counselor Designated Organizations (CDOs). CDOs are responsible for overseeing affiliated CACs and providing quarterly reports to the State.</a:t>
          </a:r>
          <a:endParaRPr lang="en-US" dirty="0">
            <a:solidFill>
              <a:srgbClr val="FF0000"/>
            </a:solidFill>
          </a:endParaRPr>
        </a:p>
      </dgm:t>
    </dgm:pt>
    <dgm:pt modelId="{094C51F1-BFC0-4214-9F8B-A8D13B0B3644}" type="parTrans" cxnId="{35685A49-4169-4BEA-AC3D-25DB04B50B90}">
      <dgm:prSet/>
      <dgm:spPr/>
      <dgm:t>
        <a:bodyPr/>
        <a:lstStyle/>
        <a:p>
          <a:endParaRPr lang="en-US"/>
        </a:p>
      </dgm:t>
    </dgm:pt>
    <dgm:pt modelId="{E5786054-95EA-4CDB-A311-B2E0FD961A82}" type="sibTrans" cxnId="{35685A49-4169-4BEA-AC3D-25DB04B50B90}">
      <dgm:prSet/>
      <dgm:spPr/>
      <dgm:t>
        <a:bodyPr/>
        <a:lstStyle/>
        <a:p>
          <a:endParaRPr lang="en-US"/>
        </a:p>
      </dgm:t>
    </dgm:pt>
    <dgm:pt modelId="{10DBD609-5656-47B5-B3F0-26E29CDBD3D1}">
      <dgm:prSet/>
      <dgm:spPr/>
      <dgm:t>
        <a:bodyPr/>
        <a:lstStyle/>
        <a:p>
          <a:pPr>
            <a:lnSpc>
              <a:spcPct val="100000"/>
            </a:lnSpc>
          </a:pPr>
          <a:r>
            <a:rPr lang="en-US" dirty="0"/>
            <a:t>The PY2025 performance period will be 12 months, beginning September 1, 2024, and ending December 2025. Approved CDO’s will be required to sign the CDO Agreement prior to September 1, 2024.</a:t>
          </a:r>
        </a:p>
      </dgm:t>
    </dgm:pt>
    <dgm:pt modelId="{23A25BD2-7073-45F0-A1A1-2D75EB5C2409}" type="parTrans" cxnId="{87754FF9-06B4-4533-A162-2D48D2C45779}">
      <dgm:prSet/>
      <dgm:spPr/>
      <dgm:t>
        <a:bodyPr/>
        <a:lstStyle/>
        <a:p>
          <a:endParaRPr lang="en-US"/>
        </a:p>
      </dgm:t>
    </dgm:pt>
    <dgm:pt modelId="{EB9F9A39-65A7-4EA4-913F-E833D4D923AD}" type="sibTrans" cxnId="{87754FF9-06B4-4533-A162-2D48D2C45779}">
      <dgm:prSet/>
      <dgm:spPr/>
      <dgm:t>
        <a:bodyPr/>
        <a:lstStyle/>
        <a:p>
          <a:endParaRPr lang="en-US"/>
        </a:p>
      </dgm:t>
    </dgm:pt>
    <dgm:pt modelId="{32EE0168-7A52-42AA-864A-7DDFE865B267}" type="pres">
      <dgm:prSet presAssocID="{2D7BA276-FBD1-4495-ADA0-986191DB5DC6}" presName="root" presStyleCnt="0">
        <dgm:presLayoutVars>
          <dgm:dir/>
          <dgm:resizeHandles val="exact"/>
        </dgm:presLayoutVars>
      </dgm:prSet>
      <dgm:spPr/>
    </dgm:pt>
    <dgm:pt modelId="{CAF4CFED-41BB-472D-A42A-C98E66E1C862}" type="pres">
      <dgm:prSet presAssocID="{5B821C99-15C3-45FE-93FE-3BEA75943D76}" presName="compNode" presStyleCnt="0"/>
      <dgm:spPr/>
    </dgm:pt>
    <dgm:pt modelId="{524C51A8-6C39-4453-8442-24BB192AC01E}" type="pres">
      <dgm:prSet presAssocID="{5B821C99-15C3-45FE-93FE-3BEA75943D76}" presName="bgRect" presStyleLbl="bgShp" presStyleIdx="0" presStyleCnt="4" custLinFactNeighborY="4101"/>
      <dgm:spPr/>
    </dgm:pt>
    <dgm:pt modelId="{1C064665-800A-413E-866C-AE4D136E8E08}" type="pres">
      <dgm:prSet presAssocID="{5B821C99-15C3-45FE-93FE-3BEA75943D76}"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Judge"/>
        </a:ext>
      </dgm:extLst>
    </dgm:pt>
    <dgm:pt modelId="{1D468A07-680E-44F7-A047-ABEB2ECFC8E9}" type="pres">
      <dgm:prSet presAssocID="{5B821C99-15C3-45FE-93FE-3BEA75943D76}" presName="spaceRect" presStyleCnt="0"/>
      <dgm:spPr/>
    </dgm:pt>
    <dgm:pt modelId="{D0DCC8D9-8D65-4AB9-AF5F-30777CB71FEF}" type="pres">
      <dgm:prSet presAssocID="{5B821C99-15C3-45FE-93FE-3BEA75943D76}" presName="parTx" presStyleLbl="revTx" presStyleIdx="0" presStyleCnt="4">
        <dgm:presLayoutVars>
          <dgm:chMax val="0"/>
          <dgm:chPref val="0"/>
        </dgm:presLayoutVars>
      </dgm:prSet>
      <dgm:spPr/>
    </dgm:pt>
    <dgm:pt modelId="{BC35A148-C4DF-4C0A-8D86-7577A25E306B}" type="pres">
      <dgm:prSet presAssocID="{2240DD60-0DF4-4DB0-934D-A65E076B5F0F}" presName="sibTrans" presStyleCnt="0"/>
      <dgm:spPr/>
    </dgm:pt>
    <dgm:pt modelId="{B263C938-2F65-4465-8DA2-8D994C4A0D99}" type="pres">
      <dgm:prSet presAssocID="{76835B87-1753-4FD7-86B2-C7084150EEF2}" presName="compNode" presStyleCnt="0"/>
      <dgm:spPr/>
    </dgm:pt>
    <dgm:pt modelId="{0A2E403D-02CB-44DD-9F1F-B51F191B6ACD}" type="pres">
      <dgm:prSet presAssocID="{76835B87-1753-4FD7-86B2-C7084150EEF2}" presName="bgRect" presStyleLbl="bgShp" presStyleIdx="1" presStyleCnt="4" custScaleY="166687"/>
      <dgm:spPr/>
    </dgm:pt>
    <dgm:pt modelId="{5FBE82C8-5BDF-44B6-9C76-E10BCFA98CDF}" type="pres">
      <dgm:prSet presAssocID="{76835B87-1753-4FD7-86B2-C7084150EEF2}"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Doctor"/>
        </a:ext>
      </dgm:extLst>
    </dgm:pt>
    <dgm:pt modelId="{D8133607-1DC7-4208-95AD-3524CAAE5712}" type="pres">
      <dgm:prSet presAssocID="{76835B87-1753-4FD7-86B2-C7084150EEF2}" presName="spaceRect" presStyleCnt="0"/>
      <dgm:spPr/>
    </dgm:pt>
    <dgm:pt modelId="{125A2BAF-4526-46E7-ADB4-379FBFF110AD}" type="pres">
      <dgm:prSet presAssocID="{76835B87-1753-4FD7-86B2-C7084150EEF2}" presName="parTx" presStyleLbl="revTx" presStyleIdx="1" presStyleCnt="4">
        <dgm:presLayoutVars>
          <dgm:chMax val="0"/>
          <dgm:chPref val="0"/>
        </dgm:presLayoutVars>
      </dgm:prSet>
      <dgm:spPr/>
    </dgm:pt>
    <dgm:pt modelId="{48FB7753-DFEB-4951-864A-5D27F0669C96}" type="pres">
      <dgm:prSet presAssocID="{7AACEE9D-4813-4BA8-B8CF-FEC66E48083E}" presName="sibTrans" presStyleCnt="0"/>
      <dgm:spPr/>
    </dgm:pt>
    <dgm:pt modelId="{28DBCC44-3C06-4E4A-BECE-DE668CB7646D}" type="pres">
      <dgm:prSet presAssocID="{00BC890A-5FD3-4536-95A6-FCB917B7112B}" presName="compNode" presStyleCnt="0"/>
      <dgm:spPr/>
    </dgm:pt>
    <dgm:pt modelId="{7236AB97-814D-49B7-9EB4-D04F695F1BA3}" type="pres">
      <dgm:prSet presAssocID="{00BC890A-5FD3-4536-95A6-FCB917B7112B}" presName="bgRect" presStyleLbl="bgShp" presStyleIdx="2" presStyleCnt="4" custScaleY="135845" custLinFactNeighborX="-2641" custLinFactNeighborY="8554"/>
      <dgm:spPr/>
    </dgm:pt>
    <dgm:pt modelId="{A71B552B-7A09-4C83-B05A-1503B04A5591}" type="pres">
      <dgm:prSet presAssocID="{00BC890A-5FD3-4536-95A6-FCB917B7112B}"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Hospital"/>
        </a:ext>
      </dgm:extLst>
    </dgm:pt>
    <dgm:pt modelId="{FA152771-28C3-4341-908D-3319AF28D3D3}" type="pres">
      <dgm:prSet presAssocID="{00BC890A-5FD3-4536-95A6-FCB917B7112B}" presName="spaceRect" presStyleCnt="0"/>
      <dgm:spPr/>
    </dgm:pt>
    <dgm:pt modelId="{64AFEE32-8968-4E07-A125-AB0AEB084837}" type="pres">
      <dgm:prSet presAssocID="{00BC890A-5FD3-4536-95A6-FCB917B7112B}" presName="parTx" presStyleLbl="revTx" presStyleIdx="2" presStyleCnt="4">
        <dgm:presLayoutVars>
          <dgm:chMax val="0"/>
          <dgm:chPref val="0"/>
        </dgm:presLayoutVars>
      </dgm:prSet>
      <dgm:spPr/>
    </dgm:pt>
    <dgm:pt modelId="{D7CDF2ED-C734-4E3A-8C37-2B37FAF611BE}" type="pres">
      <dgm:prSet presAssocID="{E5786054-95EA-4CDB-A311-B2E0FD961A82}" presName="sibTrans" presStyleCnt="0"/>
      <dgm:spPr/>
    </dgm:pt>
    <dgm:pt modelId="{CE89F5C9-FFDD-419E-9817-9503D615C0FF}" type="pres">
      <dgm:prSet presAssocID="{10DBD609-5656-47B5-B3F0-26E29CDBD3D1}" presName="compNode" presStyleCnt="0"/>
      <dgm:spPr/>
    </dgm:pt>
    <dgm:pt modelId="{468C8F34-8189-42CC-99A6-55E42F29C22D}" type="pres">
      <dgm:prSet presAssocID="{10DBD609-5656-47B5-B3F0-26E29CDBD3D1}" presName="bgRect" presStyleLbl="bgShp" presStyleIdx="3" presStyleCnt="4"/>
      <dgm:spPr/>
    </dgm:pt>
    <dgm:pt modelId="{73F0EDDB-7D04-4E58-9011-2D139A959871}" type="pres">
      <dgm:prSet presAssocID="{10DBD609-5656-47B5-B3F0-26E29CDBD3D1}" presName="iconRect" presStyleLbl="node1" presStyleIdx="3" presStyleCnt="4"/>
      <dgm:spPr>
        <a:blipFill>
          <a:blip xmlns:r="http://schemas.openxmlformats.org/officeDocument/2006/relationships" r:embed="rId8">
            <a:extLst>
              <a:ext uri="{96DAC541-7B7A-43D3-8B79-37D633B846F1}">
                <asvg:svgBlip xmlns:asvg="http://schemas.microsoft.com/office/drawing/2016/SVG/main" r:embed="rId9"/>
              </a:ext>
            </a:extLst>
          </a:blip>
          <a:srcRect/>
          <a:stretch>
            <a:fillRect/>
          </a:stretch>
        </a:blipFill>
      </dgm:spPr>
      <dgm:extLst>
        <a:ext uri="{E40237B7-FDA0-4F09-8148-C483321AD2D9}">
          <dgm14:cNvPr xmlns:dgm14="http://schemas.microsoft.com/office/drawing/2010/diagram" id="0" name="" descr="Contract with solid fill"/>
        </a:ext>
      </dgm:extLst>
    </dgm:pt>
    <dgm:pt modelId="{7FB01E90-6134-4562-B182-427FA61C5347}" type="pres">
      <dgm:prSet presAssocID="{10DBD609-5656-47B5-B3F0-26E29CDBD3D1}" presName="spaceRect" presStyleCnt="0"/>
      <dgm:spPr/>
    </dgm:pt>
    <dgm:pt modelId="{26378055-17A0-49A2-950F-8521D65A10CC}" type="pres">
      <dgm:prSet presAssocID="{10DBD609-5656-47B5-B3F0-26E29CDBD3D1}" presName="parTx" presStyleLbl="revTx" presStyleIdx="3" presStyleCnt="4">
        <dgm:presLayoutVars>
          <dgm:chMax val="0"/>
          <dgm:chPref val="0"/>
        </dgm:presLayoutVars>
      </dgm:prSet>
      <dgm:spPr/>
    </dgm:pt>
  </dgm:ptLst>
  <dgm:cxnLst>
    <dgm:cxn modelId="{2CC11D00-9809-4986-AE6F-7D7B6CB0CF03}" type="presOf" srcId="{5B821C99-15C3-45FE-93FE-3BEA75943D76}" destId="{D0DCC8D9-8D65-4AB9-AF5F-30777CB71FEF}" srcOrd="0" destOrd="0" presId="urn:microsoft.com/office/officeart/2018/2/layout/IconVerticalSolidList"/>
    <dgm:cxn modelId="{C7E94C03-936E-4279-8339-7BC854CE4099}" type="presOf" srcId="{10DBD609-5656-47B5-B3F0-26E29CDBD3D1}" destId="{26378055-17A0-49A2-950F-8521D65A10CC}" srcOrd="0" destOrd="0" presId="urn:microsoft.com/office/officeart/2018/2/layout/IconVerticalSolidList"/>
    <dgm:cxn modelId="{35685A49-4169-4BEA-AC3D-25DB04B50B90}" srcId="{2D7BA276-FBD1-4495-ADA0-986191DB5DC6}" destId="{00BC890A-5FD3-4536-95A6-FCB917B7112B}" srcOrd="2" destOrd="0" parTransId="{094C51F1-BFC0-4214-9F8B-A8D13B0B3644}" sibTransId="{E5786054-95EA-4CDB-A311-B2E0FD961A82}"/>
    <dgm:cxn modelId="{1049436C-FA9F-4B55-BC23-301A9457EF4D}" type="presOf" srcId="{76835B87-1753-4FD7-86B2-C7084150EEF2}" destId="{125A2BAF-4526-46E7-ADB4-379FBFF110AD}" srcOrd="0" destOrd="0" presId="urn:microsoft.com/office/officeart/2018/2/layout/IconVerticalSolidList"/>
    <dgm:cxn modelId="{24DC16A0-F38F-4F07-AD0B-572013266779}" srcId="{2D7BA276-FBD1-4495-ADA0-986191DB5DC6}" destId="{76835B87-1753-4FD7-86B2-C7084150EEF2}" srcOrd="1" destOrd="0" parTransId="{6D03D8EC-296A-4C5B-A27F-2CF1E0AB9C25}" sibTransId="{7AACEE9D-4813-4BA8-B8CF-FEC66E48083E}"/>
    <dgm:cxn modelId="{E047CFAA-9452-4376-A5C2-55E91758D88A}" srcId="{2D7BA276-FBD1-4495-ADA0-986191DB5DC6}" destId="{5B821C99-15C3-45FE-93FE-3BEA75943D76}" srcOrd="0" destOrd="0" parTransId="{C31B9D22-4FA4-4946-B959-4FDE707365DB}" sibTransId="{2240DD60-0DF4-4DB0-934D-A65E076B5F0F}"/>
    <dgm:cxn modelId="{BF0573D4-152F-4FBC-BCB7-3838E79E85CB}" type="presOf" srcId="{00BC890A-5FD3-4536-95A6-FCB917B7112B}" destId="{64AFEE32-8968-4E07-A125-AB0AEB084837}" srcOrd="0" destOrd="0" presId="urn:microsoft.com/office/officeart/2018/2/layout/IconVerticalSolidList"/>
    <dgm:cxn modelId="{DF2246D8-CB67-418B-9C71-B208BFCC4F77}" type="presOf" srcId="{2D7BA276-FBD1-4495-ADA0-986191DB5DC6}" destId="{32EE0168-7A52-42AA-864A-7DDFE865B267}" srcOrd="0" destOrd="0" presId="urn:microsoft.com/office/officeart/2018/2/layout/IconVerticalSolidList"/>
    <dgm:cxn modelId="{87754FF9-06B4-4533-A162-2D48D2C45779}" srcId="{2D7BA276-FBD1-4495-ADA0-986191DB5DC6}" destId="{10DBD609-5656-47B5-B3F0-26E29CDBD3D1}" srcOrd="3" destOrd="0" parTransId="{23A25BD2-7073-45F0-A1A1-2D75EB5C2409}" sibTransId="{EB9F9A39-65A7-4EA4-913F-E833D4D923AD}"/>
    <dgm:cxn modelId="{679CF0E4-3180-40D6-93FE-C7E785634B2B}" type="presParOf" srcId="{32EE0168-7A52-42AA-864A-7DDFE865B267}" destId="{CAF4CFED-41BB-472D-A42A-C98E66E1C862}" srcOrd="0" destOrd="0" presId="urn:microsoft.com/office/officeart/2018/2/layout/IconVerticalSolidList"/>
    <dgm:cxn modelId="{47B64819-5664-42CF-AC4A-BD5EE9F65916}" type="presParOf" srcId="{CAF4CFED-41BB-472D-A42A-C98E66E1C862}" destId="{524C51A8-6C39-4453-8442-24BB192AC01E}" srcOrd="0" destOrd="0" presId="urn:microsoft.com/office/officeart/2018/2/layout/IconVerticalSolidList"/>
    <dgm:cxn modelId="{5B86A2C2-ACA8-4D15-AD80-E5B5DEEED2C2}" type="presParOf" srcId="{CAF4CFED-41BB-472D-A42A-C98E66E1C862}" destId="{1C064665-800A-413E-866C-AE4D136E8E08}" srcOrd="1" destOrd="0" presId="urn:microsoft.com/office/officeart/2018/2/layout/IconVerticalSolidList"/>
    <dgm:cxn modelId="{1FC3F9D6-BB49-4C10-8CA8-4FF28169A826}" type="presParOf" srcId="{CAF4CFED-41BB-472D-A42A-C98E66E1C862}" destId="{1D468A07-680E-44F7-A047-ABEB2ECFC8E9}" srcOrd="2" destOrd="0" presId="urn:microsoft.com/office/officeart/2018/2/layout/IconVerticalSolidList"/>
    <dgm:cxn modelId="{53077CE1-5112-4FA8-8CEF-2A0890322FD5}" type="presParOf" srcId="{CAF4CFED-41BB-472D-A42A-C98E66E1C862}" destId="{D0DCC8D9-8D65-4AB9-AF5F-30777CB71FEF}" srcOrd="3" destOrd="0" presId="urn:microsoft.com/office/officeart/2018/2/layout/IconVerticalSolidList"/>
    <dgm:cxn modelId="{ACABEF00-D918-4489-B3D9-5836F2314796}" type="presParOf" srcId="{32EE0168-7A52-42AA-864A-7DDFE865B267}" destId="{BC35A148-C4DF-4C0A-8D86-7577A25E306B}" srcOrd="1" destOrd="0" presId="urn:microsoft.com/office/officeart/2018/2/layout/IconVerticalSolidList"/>
    <dgm:cxn modelId="{247A246B-C7F2-41EA-A3E0-D765F77E2535}" type="presParOf" srcId="{32EE0168-7A52-42AA-864A-7DDFE865B267}" destId="{B263C938-2F65-4465-8DA2-8D994C4A0D99}" srcOrd="2" destOrd="0" presId="urn:microsoft.com/office/officeart/2018/2/layout/IconVerticalSolidList"/>
    <dgm:cxn modelId="{32773168-A84A-49DC-A4FC-DABF6C68096D}" type="presParOf" srcId="{B263C938-2F65-4465-8DA2-8D994C4A0D99}" destId="{0A2E403D-02CB-44DD-9F1F-B51F191B6ACD}" srcOrd="0" destOrd="0" presId="urn:microsoft.com/office/officeart/2018/2/layout/IconVerticalSolidList"/>
    <dgm:cxn modelId="{BE11F2F5-6BA6-4E55-8A71-4D97C147B65D}" type="presParOf" srcId="{B263C938-2F65-4465-8DA2-8D994C4A0D99}" destId="{5FBE82C8-5BDF-44B6-9C76-E10BCFA98CDF}" srcOrd="1" destOrd="0" presId="urn:microsoft.com/office/officeart/2018/2/layout/IconVerticalSolidList"/>
    <dgm:cxn modelId="{5546C52D-CC39-4ACC-94B3-71857D2A685D}" type="presParOf" srcId="{B263C938-2F65-4465-8DA2-8D994C4A0D99}" destId="{D8133607-1DC7-4208-95AD-3524CAAE5712}" srcOrd="2" destOrd="0" presId="urn:microsoft.com/office/officeart/2018/2/layout/IconVerticalSolidList"/>
    <dgm:cxn modelId="{C8E1C9A1-2E30-48B1-8536-118D7F0826A2}" type="presParOf" srcId="{B263C938-2F65-4465-8DA2-8D994C4A0D99}" destId="{125A2BAF-4526-46E7-ADB4-379FBFF110AD}" srcOrd="3" destOrd="0" presId="urn:microsoft.com/office/officeart/2018/2/layout/IconVerticalSolidList"/>
    <dgm:cxn modelId="{D4B637A4-666B-40D3-B4C6-36738C25A4E0}" type="presParOf" srcId="{32EE0168-7A52-42AA-864A-7DDFE865B267}" destId="{48FB7753-DFEB-4951-864A-5D27F0669C96}" srcOrd="3" destOrd="0" presId="urn:microsoft.com/office/officeart/2018/2/layout/IconVerticalSolidList"/>
    <dgm:cxn modelId="{347C88DE-E61B-49E8-9AD9-B59891EFB2E3}" type="presParOf" srcId="{32EE0168-7A52-42AA-864A-7DDFE865B267}" destId="{28DBCC44-3C06-4E4A-BECE-DE668CB7646D}" srcOrd="4" destOrd="0" presId="urn:microsoft.com/office/officeart/2018/2/layout/IconVerticalSolidList"/>
    <dgm:cxn modelId="{AB5EF805-CEBC-4544-B54E-7710FBFE5AEC}" type="presParOf" srcId="{28DBCC44-3C06-4E4A-BECE-DE668CB7646D}" destId="{7236AB97-814D-49B7-9EB4-D04F695F1BA3}" srcOrd="0" destOrd="0" presId="urn:microsoft.com/office/officeart/2018/2/layout/IconVerticalSolidList"/>
    <dgm:cxn modelId="{0F9AFB81-07D6-454B-B66D-F7475363C2BA}" type="presParOf" srcId="{28DBCC44-3C06-4E4A-BECE-DE668CB7646D}" destId="{A71B552B-7A09-4C83-B05A-1503B04A5591}" srcOrd="1" destOrd="0" presId="urn:microsoft.com/office/officeart/2018/2/layout/IconVerticalSolidList"/>
    <dgm:cxn modelId="{74D38A03-B26C-4E04-A621-20D0D5E49584}" type="presParOf" srcId="{28DBCC44-3C06-4E4A-BECE-DE668CB7646D}" destId="{FA152771-28C3-4341-908D-3319AF28D3D3}" srcOrd="2" destOrd="0" presId="urn:microsoft.com/office/officeart/2018/2/layout/IconVerticalSolidList"/>
    <dgm:cxn modelId="{E29C797B-FEA6-4340-BA98-0E3BCD26DEFA}" type="presParOf" srcId="{28DBCC44-3C06-4E4A-BECE-DE668CB7646D}" destId="{64AFEE32-8968-4E07-A125-AB0AEB084837}" srcOrd="3" destOrd="0" presId="urn:microsoft.com/office/officeart/2018/2/layout/IconVerticalSolidList"/>
    <dgm:cxn modelId="{672BDE69-5325-4A8E-8E97-BE20FE1F7DA9}" type="presParOf" srcId="{32EE0168-7A52-42AA-864A-7DDFE865B267}" destId="{D7CDF2ED-C734-4E3A-8C37-2B37FAF611BE}" srcOrd="5" destOrd="0" presId="urn:microsoft.com/office/officeart/2018/2/layout/IconVerticalSolidList"/>
    <dgm:cxn modelId="{035ED9E8-5CB6-4A4C-99E8-8C315CA5054F}" type="presParOf" srcId="{32EE0168-7A52-42AA-864A-7DDFE865B267}" destId="{CE89F5C9-FFDD-419E-9817-9503D615C0FF}" srcOrd="6" destOrd="0" presId="urn:microsoft.com/office/officeart/2018/2/layout/IconVerticalSolidList"/>
    <dgm:cxn modelId="{8C06EB7F-ACDA-454C-95CA-B5310D2254E6}" type="presParOf" srcId="{CE89F5C9-FFDD-419E-9817-9503D615C0FF}" destId="{468C8F34-8189-42CC-99A6-55E42F29C22D}" srcOrd="0" destOrd="0" presId="urn:microsoft.com/office/officeart/2018/2/layout/IconVerticalSolidList"/>
    <dgm:cxn modelId="{B797D9C3-41EC-4F1F-9FFF-AACA6E020311}" type="presParOf" srcId="{CE89F5C9-FFDD-419E-9817-9503D615C0FF}" destId="{73F0EDDB-7D04-4E58-9011-2D139A959871}" srcOrd="1" destOrd="0" presId="urn:microsoft.com/office/officeart/2018/2/layout/IconVerticalSolidList"/>
    <dgm:cxn modelId="{E77FC2E7-BB62-4BC5-A070-152ADBD83E94}" type="presParOf" srcId="{CE89F5C9-FFDD-419E-9817-9503D615C0FF}" destId="{7FB01E90-6134-4562-B182-427FA61C5347}" srcOrd="2" destOrd="0" presId="urn:microsoft.com/office/officeart/2018/2/layout/IconVerticalSolidList"/>
    <dgm:cxn modelId="{67E1BCF9-749B-4DF7-9119-3A8733A2B85F}" type="presParOf" srcId="{CE89F5C9-FFDD-419E-9817-9503D615C0FF}" destId="{26378055-17A0-49A2-950F-8521D65A10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B3BFE6-71D2-4A15-881F-70BF73AE98F0}"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307831A3-CE31-48A0-A6BA-D3259B187F3F}">
      <dgm:prSet/>
      <dgm:spPr/>
      <dgm:t>
        <a:bodyPr/>
        <a:lstStyle/>
        <a:p>
          <a:r>
            <a:rPr lang="en-US" dirty="0">
              <a:effectLst/>
              <a:latin typeface="+mn-lt"/>
              <a:ea typeface="Times New Roman" panose="02020603050405020304" pitchFamily="18" charset="0"/>
            </a:rPr>
            <a:t>Retains the primary</a:t>
          </a:r>
          <a:r>
            <a:rPr lang="en-US" spc="-15" dirty="0">
              <a:effectLst/>
              <a:latin typeface="+mn-lt"/>
              <a:ea typeface="Times New Roman" panose="02020603050405020304" pitchFamily="18" charset="0"/>
            </a:rPr>
            <a:t> </a:t>
          </a:r>
          <a:r>
            <a:rPr lang="en-US" dirty="0">
              <a:effectLst/>
              <a:latin typeface="+mn-lt"/>
              <a:ea typeface="Times New Roman" panose="02020603050405020304" pitchFamily="18" charset="0"/>
            </a:rPr>
            <a:t>responsibility</a:t>
          </a:r>
          <a:r>
            <a:rPr lang="en-US" spc="-15" dirty="0">
              <a:effectLst/>
              <a:latin typeface="+mn-lt"/>
              <a:ea typeface="Times New Roman" panose="02020603050405020304" pitchFamily="18" charset="0"/>
            </a:rPr>
            <a:t> </a:t>
          </a:r>
          <a:r>
            <a:rPr lang="en-US" dirty="0"/>
            <a:t>of overseeing CAC activities and ensuring individual CACs meet program requirements</a:t>
          </a:r>
          <a:endParaRPr lang="en-US" dirty="0">
            <a:latin typeface="+mn-lt"/>
            <a:cs typeface="Times New Roman" panose="02020603050405020304" pitchFamily="18" charset="0"/>
          </a:endParaRPr>
        </a:p>
      </dgm:t>
    </dgm:pt>
    <dgm:pt modelId="{0A71117B-124D-4F77-A49C-BD1C789E1E3A}" type="sibTrans" cxnId="{569117CD-A815-413C-82A6-94D306822020}">
      <dgm:prSet/>
      <dgm:spPr/>
      <dgm:t>
        <a:bodyPr/>
        <a:lstStyle/>
        <a:p>
          <a:endParaRPr lang="en-US">
            <a:latin typeface="Times New Roman" panose="02020603050405020304" pitchFamily="18" charset="0"/>
            <a:cs typeface="Times New Roman" panose="02020603050405020304" pitchFamily="18" charset="0"/>
          </a:endParaRPr>
        </a:p>
      </dgm:t>
    </dgm:pt>
    <dgm:pt modelId="{6B601CEC-5280-4841-8A89-1C8D27DA21BA}" type="parTrans" cxnId="{569117CD-A815-413C-82A6-94D306822020}">
      <dgm:prSet/>
      <dgm:spPr/>
      <dgm:t>
        <a:bodyPr/>
        <a:lstStyle/>
        <a:p>
          <a:endParaRPr lang="en-US">
            <a:latin typeface="Times New Roman" panose="02020603050405020304" pitchFamily="18" charset="0"/>
            <a:cs typeface="Times New Roman" panose="02020603050405020304" pitchFamily="18" charset="0"/>
          </a:endParaRPr>
        </a:p>
      </dgm:t>
    </dgm:pt>
    <dgm:pt modelId="{A257D919-7DFE-46D7-BFD3-DAAC907E1772}">
      <dgm:prSet/>
      <dgm:spPr/>
      <dgm:t>
        <a:bodyPr anchor="ctr"/>
        <a:lstStyle/>
        <a:p>
          <a:r>
            <a:rPr lang="en-US" dirty="0">
              <a:effectLst/>
              <a:latin typeface="+mn-lt"/>
              <a:ea typeface="Symbol" panose="05050102010706020507" pitchFamily="18" charset="2"/>
              <a:cs typeface="Symbol" panose="05050102010706020507" pitchFamily="18" charset="2"/>
            </a:rPr>
            <a:t>Comply with all applicable federal and state laws</a:t>
          </a:r>
          <a:endParaRPr lang="en-US" dirty="0">
            <a:latin typeface="+mn-lt"/>
            <a:cs typeface="Times New Roman" panose="02020603050405020304" pitchFamily="18" charset="0"/>
          </a:endParaRPr>
        </a:p>
      </dgm:t>
    </dgm:pt>
    <dgm:pt modelId="{D6502ABB-53C5-4C47-B9B3-4296308EFD03}" type="sibTrans" cxnId="{F582A8F3-B1D4-464D-8B01-5BDCE37493E4}">
      <dgm:prSet/>
      <dgm:spPr/>
      <dgm:t>
        <a:bodyPr/>
        <a:lstStyle/>
        <a:p>
          <a:endParaRPr lang="en-US"/>
        </a:p>
      </dgm:t>
    </dgm:pt>
    <dgm:pt modelId="{7C20166D-D6F4-439B-8C08-4BE617939574}" type="parTrans" cxnId="{F582A8F3-B1D4-464D-8B01-5BDCE37493E4}">
      <dgm:prSet/>
      <dgm:spPr/>
      <dgm:t>
        <a:bodyPr/>
        <a:lstStyle/>
        <a:p>
          <a:endParaRPr lang="en-US"/>
        </a:p>
      </dgm:t>
    </dgm:pt>
    <dgm:pt modelId="{7E571306-0D13-4648-9368-4495A87946FB}">
      <dgm:prSet/>
      <dgm:spPr/>
      <dgm:t>
        <a:bodyPr anchor="ctr"/>
        <a:lstStyle/>
        <a:p>
          <a:r>
            <a:rPr lang="en-US" dirty="0">
              <a:effectLst/>
              <a:latin typeface="+mn-lt"/>
              <a:ea typeface="Symbol" panose="05050102010706020507" pitchFamily="18" charset="2"/>
              <a:cs typeface="Symbol" panose="05050102010706020507" pitchFamily="18" charset="2"/>
            </a:rPr>
            <a:t>Comply with all requests from the State for additional information</a:t>
          </a:r>
        </a:p>
      </dgm:t>
    </dgm:pt>
    <dgm:pt modelId="{4395A062-AE68-43FE-9C34-967D1B0A0717}" type="sibTrans" cxnId="{5D197415-8720-4EB3-B0C1-9E9079DE571C}">
      <dgm:prSet/>
      <dgm:spPr/>
      <dgm:t>
        <a:bodyPr/>
        <a:lstStyle/>
        <a:p>
          <a:endParaRPr lang="en-US"/>
        </a:p>
      </dgm:t>
    </dgm:pt>
    <dgm:pt modelId="{000C0F43-D181-449A-B9AD-AADFFBA20EB4}" type="parTrans" cxnId="{5D197415-8720-4EB3-B0C1-9E9079DE571C}">
      <dgm:prSet/>
      <dgm:spPr/>
      <dgm:t>
        <a:bodyPr/>
        <a:lstStyle/>
        <a:p>
          <a:endParaRPr lang="en-US"/>
        </a:p>
      </dgm:t>
    </dgm:pt>
    <dgm:pt modelId="{85E7CBCC-B472-4A01-B7E4-BFDB87D5F61D}">
      <dgm:prSet/>
      <dgm:spPr/>
      <dgm:t>
        <a:bodyPr anchor="ctr"/>
        <a:lstStyle/>
        <a:p>
          <a:r>
            <a:rPr lang="en-US" dirty="0">
              <a:effectLst/>
              <a:latin typeface="+mn-lt"/>
              <a:ea typeface="Times New Roman" panose="02020603050405020304" pitchFamily="18" charset="0"/>
            </a:rPr>
            <a:t>Ensure </a:t>
          </a:r>
          <a:r>
            <a:rPr lang="en-US" dirty="0">
              <a:effectLst/>
              <a:latin typeface="+mn-lt"/>
              <a:ea typeface="Symbol" panose="05050102010706020507" pitchFamily="18" charset="2"/>
              <a:cs typeface="Symbol" panose="05050102010706020507" pitchFamily="18" charset="2"/>
            </a:rPr>
            <a:t>SBE requirements for </a:t>
          </a:r>
          <a:r>
            <a:rPr lang="en-US" dirty="0"/>
            <a:t>CACs and CDOs </a:t>
          </a:r>
          <a:r>
            <a:rPr lang="en-US" dirty="0">
              <a:effectLst/>
              <a:latin typeface="+mn-lt"/>
              <a:ea typeface="Symbol" panose="05050102010706020507" pitchFamily="18" charset="2"/>
              <a:cs typeface="Symbol" panose="05050102010706020507" pitchFamily="18" charset="2"/>
            </a:rPr>
            <a:t>are upheld</a:t>
          </a:r>
        </a:p>
      </dgm:t>
    </dgm:pt>
    <dgm:pt modelId="{41649E65-0E4A-4837-9762-2B34112AA8BC}" type="sibTrans" cxnId="{6A05711C-274F-48A4-9AF7-143C5CA103E8}">
      <dgm:prSet/>
      <dgm:spPr/>
      <dgm:t>
        <a:bodyPr/>
        <a:lstStyle/>
        <a:p>
          <a:endParaRPr lang="en-US"/>
        </a:p>
      </dgm:t>
    </dgm:pt>
    <dgm:pt modelId="{C4FE5C3A-C630-4F42-80C0-83E1A985020E}" type="parTrans" cxnId="{6A05711C-274F-48A4-9AF7-143C5CA103E8}">
      <dgm:prSet/>
      <dgm:spPr/>
      <dgm:t>
        <a:bodyPr/>
        <a:lstStyle/>
        <a:p>
          <a:endParaRPr lang="en-US"/>
        </a:p>
      </dgm:t>
    </dgm:pt>
    <dgm:pt modelId="{9DFA6255-180C-4588-9A54-97BD7C2647E1}">
      <dgm:prSet/>
      <dgm:spPr/>
      <dgm:t>
        <a:bodyPr anchor="ctr"/>
        <a:lstStyle/>
        <a:p>
          <a:r>
            <a:rPr lang="en-US" dirty="0">
              <a:effectLst/>
              <a:latin typeface="+mn-lt"/>
              <a:ea typeface="Symbol" panose="05050102010706020507" pitchFamily="18" charset="2"/>
              <a:cs typeface="Symbol" panose="05050102010706020507" pitchFamily="18" charset="2"/>
            </a:rPr>
            <a:t>Provide required data and reports on a quarterly basis to the State</a:t>
          </a:r>
        </a:p>
      </dgm:t>
    </dgm:pt>
    <dgm:pt modelId="{DF9847D7-B8F8-43B2-A390-35BB8CF7C419}" type="sibTrans" cxnId="{D7060922-798A-4444-9074-97BE41AE8004}">
      <dgm:prSet/>
      <dgm:spPr/>
      <dgm:t>
        <a:bodyPr/>
        <a:lstStyle/>
        <a:p>
          <a:endParaRPr lang="en-US"/>
        </a:p>
      </dgm:t>
    </dgm:pt>
    <dgm:pt modelId="{40C45250-31CE-461D-AB37-0BD2CCEAC83E}" type="parTrans" cxnId="{D7060922-798A-4444-9074-97BE41AE8004}">
      <dgm:prSet/>
      <dgm:spPr/>
      <dgm:t>
        <a:bodyPr/>
        <a:lstStyle/>
        <a:p>
          <a:endParaRPr lang="en-US"/>
        </a:p>
      </dgm:t>
    </dgm:pt>
    <dgm:pt modelId="{2524D153-0F00-433A-B6F2-86FDE8EFB411}">
      <dgm:prSet/>
      <dgm:spPr/>
      <dgm:t>
        <a:bodyPr/>
        <a:lstStyle/>
        <a:p>
          <a:r>
            <a:rPr lang="en-US"/>
            <a:t>Are expected to share information and marketing materials about Georgia Access with the public to increase awareness of health insurance options available </a:t>
          </a:r>
          <a:endParaRPr lang="en-US" dirty="0">
            <a:latin typeface="+mn-lt"/>
            <a:cs typeface="Times New Roman" panose="02020603050405020304" pitchFamily="18" charset="0"/>
          </a:endParaRPr>
        </a:p>
      </dgm:t>
    </dgm:pt>
    <dgm:pt modelId="{4310E2CF-820D-47E4-8D8A-EAD6046CAF5C}" type="parTrans" cxnId="{ACD159B5-0FF1-4930-B1FA-BA497B86DFA6}">
      <dgm:prSet/>
      <dgm:spPr/>
      <dgm:t>
        <a:bodyPr/>
        <a:lstStyle/>
        <a:p>
          <a:endParaRPr lang="en-US"/>
        </a:p>
      </dgm:t>
    </dgm:pt>
    <dgm:pt modelId="{F62DE859-9791-40A5-B1E6-CDFA83149600}" type="sibTrans" cxnId="{ACD159B5-0FF1-4930-B1FA-BA497B86DFA6}">
      <dgm:prSet/>
      <dgm:spPr/>
      <dgm:t>
        <a:bodyPr/>
        <a:lstStyle/>
        <a:p>
          <a:endParaRPr lang="en-US"/>
        </a:p>
      </dgm:t>
    </dgm:pt>
    <dgm:pt modelId="{21BFB4A7-1C49-4246-AB49-1F059EC59F69}" type="pres">
      <dgm:prSet presAssocID="{EAB3BFE6-71D2-4A15-881F-70BF73AE98F0}" presName="vert0" presStyleCnt="0">
        <dgm:presLayoutVars>
          <dgm:dir/>
          <dgm:animOne val="branch"/>
          <dgm:animLvl val="lvl"/>
        </dgm:presLayoutVars>
      </dgm:prSet>
      <dgm:spPr/>
    </dgm:pt>
    <dgm:pt modelId="{8D5783FD-D5D0-4C81-8399-341F5FA8630D}" type="pres">
      <dgm:prSet presAssocID="{307831A3-CE31-48A0-A6BA-D3259B187F3F}" presName="thickLine" presStyleLbl="alignNode1" presStyleIdx="0" presStyleCnt="6"/>
      <dgm:spPr/>
    </dgm:pt>
    <dgm:pt modelId="{320F2E07-633F-473A-8E5E-C2A3E9F42316}" type="pres">
      <dgm:prSet presAssocID="{307831A3-CE31-48A0-A6BA-D3259B187F3F}" presName="horz1" presStyleCnt="0"/>
      <dgm:spPr/>
    </dgm:pt>
    <dgm:pt modelId="{4898234C-0227-4F29-B09C-49A0343A088E}" type="pres">
      <dgm:prSet presAssocID="{307831A3-CE31-48A0-A6BA-D3259B187F3F}" presName="tx1" presStyleLbl="revTx" presStyleIdx="0" presStyleCnt="6"/>
      <dgm:spPr/>
    </dgm:pt>
    <dgm:pt modelId="{390612B4-8CED-4A81-AB89-4F8977FE5D39}" type="pres">
      <dgm:prSet presAssocID="{307831A3-CE31-48A0-A6BA-D3259B187F3F}" presName="vert1" presStyleCnt="0"/>
      <dgm:spPr/>
    </dgm:pt>
    <dgm:pt modelId="{D6F60CF1-68DD-443B-8ADF-1D3531116062}" type="pres">
      <dgm:prSet presAssocID="{2524D153-0F00-433A-B6F2-86FDE8EFB411}" presName="thickLine" presStyleLbl="alignNode1" presStyleIdx="1" presStyleCnt="6"/>
      <dgm:spPr/>
    </dgm:pt>
    <dgm:pt modelId="{F2AAF9E5-ADF2-40BD-ADDF-57B4512A0631}" type="pres">
      <dgm:prSet presAssocID="{2524D153-0F00-433A-B6F2-86FDE8EFB411}" presName="horz1" presStyleCnt="0"/>
      <dgm:spPr/>
    </dgm:pt>
    <dgm:pt modelId="{01A01D74-F2F9-4CE1-A3D5-E31869EC247C}" type="pres">
      <dgm:prSet presAssocID="{2524D153-0F00-433A-B6F2-86FDE8EFB411}" presName="tx1" presStyleLbl="revTx" presStyleIdx="1" presStyleCnt="6"/>
      <dgm:spPr/>
    </dgm:pt>
    <dgm:pt modelId="{52F8A3D2-8B83-45F0-B478-0099FB0F64B6}" type="pres">
      <dgm:prSet presAssocID="{2524D153-0F00-433A-B6F2-86FDE8EFB411}" presName="vert1" presStyleCnt="0"/>
      <dgm:spPr/>
    </dgm:pt>
    <dgm:pt modelId="{5AA9302A-D8A1-4A95-B5E7-D42CB0F3C0A6}" type="pres">
      <dgm:prSet presAssocID="{A257D919-7DFE-46D7-BFD3-DAAC907E1772}" presName="thickLine" presStyleLbl="alignNode1" presStyleIdx="2" presStyleCnt="6"/>
      <dgm:spPr/>
    </dgm:pt>
    <dgm:pt modelId="{6BCA4569-2BB8-484F-BA6A-968605ACF507}" type="pres">
      <dgm:prSet presAssocID="{A257D919-7DFE-46D7-BFD3-DAAC907E1772}" presName="horz1" presStyleCnt="0"/>
      <dgm:spPr/>
    </dgm:pt>
    <dgm:pt modelId="{509A5B74-5504-4787-863A-10EC13C34DAA}" type="pres">
      <dgm:prSet presAssocID="{A257D919-7DFE-46D7-BFD3-DAAC907E1772}" presName="tx1" presStyleLbl="revTx" presStyleIdx="2" presStyleCnt="6"/>
      <dgm:spPr/>
    </dgm:pt>
    <dgm:pt modelId="{C7A4C46B-6568-40B5-931D-7C04D2BABD74}" type="pres">
      <dgm:prSet presAssocID="{A257D919-7DFE-46D7-BFD3-DAAC907E1772}" presName="vert1" presStyleCnt="0"/>
      <dgm:spPr/>
    </dgm:pt>
    <dgm:pt modelId="{ACA3948F-A29E-481A-9320-A621B4B86140}" type="pres">
      <dgm:prSet presAssocID="{85E7CBCC-B472-4A01-B7E4-BFDB87D5F61D}" presName="thickLine" presStyleLbl="alignNode1" presStyleIdx="3" presStyleCnt="6"/>
      <dgm:spPr/>
    </dgm:pt>
    <dgm:pt modelId="{EA7F8A90-5F28-47C1-8F04-70240D46B878}" type="pres">
      <dgm:prSet presAssocID="{85E7CBCC-B472-4A01-B7E4-BFDB87D5F61D}" presName="horz1" presStyleCnt="0"/>
      <dgm:spPr/>
    </dgm:pt>
    <dgm:pt modelId="{998A0EB6-C5B4-4DF3-83FC-F3B147B2B465}" type="pres">
      <dgm:prSet presAssocID="{85E7CBCC-B472-4A01-B7E4-BFDB87D5F61D}" presName="tx1" presStyleLbl="revTx" presStyleIdx="3" presStyleCnt="6"/>
      <dgm:spPr/>
    </dgm:pt>
    <dgm:pt modelId="{CFB79800-4A06-49BD-8261-9A9B52082681}" type="pres">
      <dgm:prSet presAssocID="{85E7CBCC-B472-4A01-B7E4-BFDB87D5F61D}" presName="vert1" presStyleCnt="0"/>
      <dgm:spPr/>
    </dgm:pt>
    <dgm:pt modelId="{EB112946-5CE5-4744-973D-B8331EBF6668}" type="pres">
      <dgm:prSet presAssocID="{9DFA6255-180C-4588-9A54-97BD7C2647E1}" presName="thickLine" presStyleLbl="alignNode1" presStyleIdx="4" presStyleCnt="6"/>
      <dgm:spPr/>
    </dgm:pt>
    <dgm:pt modelId="{1AFD0049-FAB3-432B-B2C6-2B488AA29BE6}" type="pres">
      <dgm:prSet presAssocID="{9DFA6255-180C-4588-9A54-97BD7C2647E1}" presName="horz1" presStyleCnt="0"/>
      <dgm:spPr/>
    </dgm:pt>
    <dgm:pt modelId="{4D90C930-B49B-4C8E-A773-10007D048CA5}" type="pres">
      <dgm:prSet presAssocID="{9DFA6255-180C-4588-9A54-97BD7C2647E1}" presName="tx1" presStyleLbl="revTx" presStyleIdx="4" presStyleCnt="6"/>
      <dgm:spPr/>
    </dgm:pt>
    <dgm:pt modelId="{72EF8777-B14A-433F-8C04-46F02D569A63}" type="pres">
      <dgm:prSet presAssocID="{9DFA6255-180C-4588-9A54-97BD7C2647E1}" presName="vert1" presStyleCnt="0"/>
      <dgm:spPr/>
    </dgm:pt>
    <dgm:pt modelId="{644A7F5A-307A-4E21-AA00-12E206E1199A}" type="pres">
      <dgm:prSet presAssocID="{7E571306-0D13-4648-9368-4495A87946FB}" presName="thickLine" presStyleLbl="alignNode1" presStyleIdx="5" presStyleCnt="6"/>
      <dgm:spPr/>
    </dgm:pt>
    <dgm:pt modelId="{31B77767-6775-4DBA-9436-6C78AF917D45}" type="pres">
      <dgm:prSet presAssocID="{7E571306-0D13-4648-9368-4495A87946FB}" presName="horz1" presStyleCnt="0"/>
      <dgm:spPr/>
    </dgm:pt>
    <dgm:pt modelId="{A53E0BC8-0280-4F4D-A46C-94016D4E0B31}" type="pres">
      <dgm:prSet presAssocID="{7E571306-0D13-4648-9368-4495A87946FB}" presName="tx1" presStyleLbl="revTx" presStyleIdx="5" presStyleCnt="6"/>
      <dgm:spPr/>
    </dgm:pt>
    <dgm:pt modelId="{63706DC2-7F07-4E74-98F1-87F7426DEBF9}" type="pres">
      <dgm:prSet presAssocID="{7E571306-0D13-4648-9368-4495A87946FB}" presName="vert1" presStyleCnt="0"/>
      <dgm:spPr/>
    </dgm:pt>
  </dgm:ptLst>
  <dgm:cxnLst>
    <dgm:cxn modelId="{5D197415-8720-4EB3-B0C1-9E9079DE571C}" srcId="{EAB3BFE6-71D2-4A15-881F-70BF73AE98F0}" destId="{7E571306-0D13-4648-9368-4495A87946FB}" srcOrd="5" destOrd="0" parTransId="{000C0F43-D181-449A-B9AD-AADFFBA20EB4}" sibTransId="{4395A062-AE68-43FE-9C34-967D1B0A0717}"/>
    <dgm:cxn modelId="{BC038B17-9DFA-4E40-901B-09BD40B24507}" type="presOf" srcId="{307831A3-CE31-48A0-A6BA-D3259B187F3F}" destId="{4898234C-0227-4F29-B09C-49A0343A088E}" srcOrd="0" destOrd="0" presId="urn:microsoft.com/office/officeart/2008/layout/LinedList"/>
    <dgm:cxn modelId="{A7D4AB18-A318-4016-9232-1B5B0C33B731}" type="presOf" srcId="{A257D919-7DFE-46D7-BFD3-DAAC907E1772}" destId="{509A5B74-5504-4787-863A-10EC13C34DAA}" srcOrd="0" destOrd="0" presId="urn:microsoft.com/office/officeart/2008/layout/LinedList"/>
    <dgm:cxn modelId="{6A05711C-274F-48A4-9AF7-143C5CA103E8}" srcId="{EAB3BFE6-71D2-4A15-881F-70BF73AE98F0}" destId="{85E7CBCC-B472-4A01-B7E4-BFDB87D5F61D}" srcOrd="3" destOrd="0" parTransId="{C4FE5C3A-C630-4F42-80C0-83E1A985020E}" sibTransId="{41649E65-0E4A-4837-9762-2B34112AA8BC}"/>
    <dgm:cxn modelId="{D7060922-798A-4444-9074-97BE41AE8004}" srcId="{EAB3BFE6-71D2-4A15-881F-70BF73AE98F0}" destId="{9DFA6255-180C-4588-9A54-97BD7C2647E1}" srcOrd="4" destOrd="0" parTransId="{40C45250-31CE-461D-AB37-0BD2CCEAC83E}" sibTransId="{DF9847D7-B8F8-43B2-A390-35BB8CF7C419}"/>
    <dgm:cxn modelId="{43FAB42E-41BA-4A6A-BE4D-0783D82E6E64}" type="presOf" srcId="{2524D153-0F00-433A-B6F2-86FDE8EFB411}" destId="{01A01D74-F2F9-4CE1-A3D5-E31869EC247C}" srcOrd="0" destOrd="0" presId="urn:microsoft.com/office/officeart/2008/layout/LinedList"/>
    <dgm:cxn modelId="{AFC2BD5E-B25C-4BF6-B602-DCEF4C6B683A}" type="presOf" srcId="{9DFA6255-180C-4588-9A54-97BD7C2647E1}" destId="{4D90C930-B49B-4C8E-A773-10007D048CA5}" srcOrd="0" destOrd="0" presId="urn:microsoft.com/office/officeart/2008/layout/LinedList"/>
    <dgm:cxn modelId="{1F5A959A-F354-4FD2-B58A-35785C13AD40}" type="presOf" srcId="{7E571306-0D13-4648-9368-4495A87946FB}" destId="{A53E0BC8-0280-4F4D-A46C-94016D4E0B31}" srcOrd="0" destOrd="0" presId="urn:microsoft.com/office/officeart/2008/layout/LinedList"/>
    <dgm:cxn modelId="{ACD159B5-0FF1-4930-B1FA-BA497B86DFA6}" srcId="{EAB3BFE6-71D2-4A15-881F-70BF73AE98F0}" destId="{2524D153-0F00-433A-B6F2-86FDE8EFB411}" srcOrd="1" destOrd="0" parTransId="{4310E2CF-820D-47E4-8D8A-EAD6046CAF5C}" sibTransId="{F62DE859-9791-40A5-B1E6-CDFA83149600}"/>
    <dgm:cxn modelId="{569117CD-A815-413C-82A6-94D306822020}" srcId="{EAB3BFE6-71D2-4A15-881F-70BF73AE98F0}" destId="{307831A3-CE31-48A0-A6BA-D3259B187F3F}" srcOrd="0" destOrd="0" parTransId="{6B601CEC-5280-4841-8A89-1C8D27DA21BA}" sibTransId="{0A71117B-124D-4F77-A49C-BD1C789E1E3A}"/>
    <dgm:cxn modelId="{F05C62E5-9CEF-4845-BDB2-3EAF0DB3AEF6}" type="presOf" srcId="{EAB3BFE6-71D2-4A15-881F-70BF73AE98F0}" destId="{21BFB4A7-1C49-4246-AB49-1F059EC59F69}" srcOrd="0" destOrd="0" presId="urn:microsoft.com/office/officeart/2008/layout/LinedList"/>
    <dgm:cxn modelId="{44FC93ED-31D2-4436-9CAE-F2B11A742FE2}" type="presOf" srcId="{85E7CBCC-B472-4A01-B7E4-BFDB87D5F61D}" destId="{998A0EB6-C5B4-4DF3-83FC-F3B147B2B465}" srcOrd="0" destOrd="0" presId="urn:microsoft.com/office/officeart/2008/layout/LinedList"/>
    <dgm:cxn modelId="{F582A8F3-B1D4-464D-8B01-5BDCE37493E4}" srcId="{EAB3BFE6-71D2-4A15-881F-70BF73AE98F0}" destId="{A257D919-7DFE-46D7-BFD3-DAAC907E1772}" srcOrd="2" destOrd="0" parTransId="{7C20166D-D6F4-439B-8C08-4BE617939574}" sibTransId="{D6502ABB-53C5-4C47-B9B3-4296308EFD03}"/>
    <dgm:cxn modelId="{1E6836EC-914C-4ADE-9FAF-6D66B5F0075E}" type="presParOf" srcId="{21BFB4A7-1C49-4246-AB49-1F059EC59F69}" destId="{8D5783FD-D5D0-4C81-8399-341F5FA8630D}" srcOrd="0" destOrd="0" presId="urn:microsoft.com/office/officeart/2008/layout/LinedList"/>
    <dgm:cxn modelId="{CAEC2964-FAD0-4846-A5F3-525470405230}" type="presParOf" srcId="{21BFB4A7-1C49-4246-AB49-1F059EC59F69}" destId="{320F2E07-633F-473A-8E5E-C2A3E9F42316}" srcOrd="1" destOrd="0" presId="urn:microsoft.com/office/officeart/2008/layout/LinedList"/>
    <dgm:cxn modelId="{A6DC1988-FA16-43F4-99E6-E1518CA5CB7E}" type="presParOf" srcId="{320F2E07-633F-473A-8E5E-C2A3E9F42316}" destId="{4898234C-0227-4F29-B09C-49A0343A088E}" srcOrd="0" destOrd="0" presId="urn:microsoft.com/office/officeart/2008/layout/LinedList"/>
    <dgm:cxn modelId="{FA0B64AD-28DB-4BF9-9C15-677A484DAEB0}" type="presParOf" srcId="{320F2E07-633F-473A-8E5E-C2A3E9F42316}" destId="{390612B4-8CED-4A81-AB89-4F8977FE5D39}" srcOrd="1" destOrd="0" presId="urn:microsoft.com/office/officeart/2008/layout/LinedList"/>
    <dgm:cxn modelId="{5EC39F23-56CC-4E53-82BD-953F58B86829}" type="presParOf" srcId="{21BFB4A7-1C49-4246-AB49-1F059EC59F69}" destId="{D6F60CF1-68DD-443B-8ADF-1D3531116062}" srcOrd="2" destOrd="0" presId="urn:microsoft.com/office/officeart/2008/layout/LinedList"/>
    <dgm:cxn modelId="{4112212F-40E6-49CC-B2B9-184BFDB76E2E}" type="presParOf" srcId="{21BFB4A7-1C49-4246-AB49-1F059EC59F69}" destId="{F2AAF9E5-ADF2-40BD-ADDF-57B4512A0631}" srcOrd="3" destOrd="0" presId="urn:microsoft.com/office/officeart/2008/layout/LinedList"/>
    <dgm:cxn modelId="{77CA4011-1D13-4691-828D-061EC2B99C02}" type="presParOf" srcId="{F2AAF9E5-ADF2-40BD-ADDF-57B4512A0631}" destId="{01A01D74-F2F9-4CE1-A3D5-E31869EC247C}" srcOrd="0" destOrd="0" presId="urn:microsoft.com/office/officeart/2008/layout/LinedList"/>
    <dgm:cxn modelId="{B0EEDDD3-EE21-4171-AACB-27B61907F67C}" type="presParOf" srcId="{F2AAF9E5-ADF2-40BD-ADDF-57B4512A0631}" destId="{52F8A3D2-8B83-45F0-B478-0099FB0F64B6}" srcOrd="1" destOrd="0" presId="urn:microsoft.com/office/officeart/2008/layout/LinedList"/>
    <dgm:cxn modelId="{7BFA9CFD-FD68-428F-A09D-1666C3612EB9}" type="presParOf" srcId="{21BFB4A7-1C49-4246-AB49-1F059EC59F69}" destId="{5AA9302A-D8A1-4A95-B5E7-D42CB0F3C0A6}" srcOrd="4" destOrd="0" presId="urn:microsoft.com/office/officeart/2008/layout/LinedList"/>
    <dgm:cxn modelId="{9F45C311-6714-4E62-A145-12A715F8436E}" type="presParOf" srcId="{21BFB4A7-1C49-4246-AB49-1F059EC59F69}" destId="{6BCA4569-2BB8-484F-BA6A-968605ACF507}" srcOrd="5" destOrd="0" presId="urn:microsoft.com/office/officeart/2008/layout/LinedList"/>
    <dgm:cxn modelId="{E38DCD50-A4EF-45EA-9FBA-BE50A4812785}" type="presParOf" srcId="{6BCA4569-2BB8-484F-BA6A-968605ACF507}" destId="{509A5B74-5504-4787-863A-10EC13C34DAA}" srcOrd="0" destOrd="0" presId="urn:microsoft.com/office/officeart/2008/layout/LinedList"/>
    <dgm:cxn modelId="{C476CFA1-8292-43A1-AA35-AD61332BDBD6}" type="presParOf" srcId="{6BCA4569-2BB8-484F-BA6A-968605ACF507}" destId="{C7A4C46B-6568-40B5-931D-7C04D2BABD74}" srcOrd="1" destOrd="0" presId="urn:microsoft.com/office/officeart/2008/layout/LinedList"/>
    <dgm:cxn modelId="{51CB45A2-19F5-4D8E-9726-261D4BC5E9C5}" type="presParOf" srcId="{21BFB4A7-1C49-4246-AB49-1F059EC59F69}" destId="{ACA3948F-A29E-481A-9320-A621B4B86140}" srcOrd="6" destOrd="0" presId="urn:microsoft.com/office/officeart/2008/layout/LinedList"/>
    <dgm:cxn modelId="{C1C95406-2DE0-4AD7-B27F-45747770A995}" type="presParOf" srcId="{21BFB4A7-1C49-4246-AB49-1F059EC59F69}" destId="{EA7F8A90-5F28-47C1-8F04-70240D46B878}" srcOrd="7" destOrd="0" presId="urn:microsoft.com/office/officeart/2008/layout/LinedList"/>
    <dgm:cxn modelId="{632B8C9F-4075-4565-A883-8E09F47A8169}" type="presParOf" srcId="{EA7F8A90-5F28-47C1-8F04-70240D46B878}" destId="{998A0EB6-C5B4-4DF3-83FC-F3B147B2B465}" srcOrd="0" destOrd="0" presId="urn:microsoft.com/office/officeart/2008/layout/LinedList"/>
    <dgm:cxn modelId="{0782183C-1441-4D79-8C15-27217142330F}" type="presParOf" srcId="{EA7F8A90-5F28-47C1-8F04-70240D46B878}" destId="{CFB79800-4A06-49BD-8261-9A9B52082681}" srcOrd="1" destOrd="0" presId="urn:microsoft.com/office/officeart/2008/layout/LinedList"/>
    <dgm:cxn modelId="{37182365-E5C7-4B76-91B9-C13718E9F770}" type="presParOf" srcId="{21BFB4A7-1C49-4246-AB49-1F059EC59F69}" destId="{EB112946-5CE5-4744-973D-B8331EBF6668}" srcOrd="8" destOrd="0" presId="urn:microsoft.com/office/officeart/2008/layout/LinedList"/>
    <dgm:cxn modelId="{B2AFB6A3-3197-41CA-991F-CD41045B23A2}" type="presParOf" srcId="{21BFB4A7-1C49-4246-AB49-1F059EC59F69}" destId="{1AFD0049-FAB3-432B-B2C6-2B488AA29BE6}" srcOrd="9" destOrd="0" presId="urn:microsoft.com/office/officeart/2008/layout/LinedList"/>
    <dgm:cxn modelId="{9D8096FE-E897-4F64-9BE8-1B32D1852766}" type="presParOf" srcId="{1AFD0049-FAB3-432B-B2C6-2B488AA29BE6}" destId="{4D90C930-B49B-4C8E-A773-10007D048CA5}" srcOrd="0" destOrd="0" presId="urn:microsoft.com/office/officeart/2008/layout/LinedList"/>
    <dgm:cxn modelId="{A5DB2B2C-8BD2-431D-8092-CCA470BF6755}" type="presParOf" srcId="{1AFD0049-FAB3-432B-B2C6-2B488AA29BE6}" destId="{72EF8777-B14A-433F-8C04-46F02D569A63}" srcOrd="1" destOrd="0" presId="urn:microsoft.com/office/officeart/2008/layout/LinedList"/>
    <dgm:cxn modelId="{DA73DF6B-480F-4E25-8951-D450EA861DB9}" type="presParOf" srcId="{21BFB4A7-1C49-4246-AB49-1F059EC59F69}" destId="{644A7F5A-307A-4E21-AA00-12E206E1199A}" srcOrd="10" destOrd="0" presId="urn:microsoft.com/office/officeart/2008/layout/LinedList"/>
    <dgm:cxn modelId="{5839CC69-B2F8-4F4D-AAC9-15E32E38CD5C}" type="presParOf" srcId="{21BFB4A7-1C49-4246-AB49-1F059EC59F69}" destId="{31B77767-6775-4DBA-9436-6C78AF917D45}" srcOrd="11" destOrd="0" presId="urn:microsoft.com/office/officeart/2008/layout/LinedList"/>
    <dgm:cxn modelId="{BF204833-8C27-4D97-9FDE-4260D5F5F0D5}" type="presParOf" srcId="{31B77767-6775-4DBA-9436-6C78AF917D45}" destId="{A53E0BC8-0280-4F4D-A46C-94016D4E0B31}" srcOrd="0" destOrd="0" presId="urn:microsoft.com/office/officeart/2008/layout/LinedList"/>
    <dgm:cxn modelId="{FDA3072F-9694-4323-832A-1EA88AB43A52}" type="presParOf" srcId="{31B77767-6775-4DBA-9436-6C78AF917D45}" destId="{63706DC2-7F07-4E74-98F1-87F7426DEBF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C6FCC4-0B53-4451-ABD4-B37D100D12E2}" type="doc">
      <dgm:prSet loTypeId="urn:microsoft.com/office/officeart/2018/2/layout/IconLabelList" loCatId="icon" qsTypeId="urn:microsoft.com/office/officeart/2005/8/quickstyle/simple1" qsCatId="simple" csTypeId="urn:microsoft.com/office/officeart/2005/8/colors/accent1_4" csCatId="accent1" phldr="1"/>
      <dgm:spPr/>
      <dgm:t>
        <a:bodyPr/>
        <a:lstStyle/>
        <a:p>
          <a:endParaRPr lang="en-US"/>
        </a:p>
      </dgm:t>
    </dgm:pt>
    <dgm:pt modelId="{D2B6B06E-A6FF-4DE1-AC96-EFE7229278E8}">
      <dgm:prSet custT="1"/>
      <dgm:spPr/>
      <dgm:t>
        <a:bodyPr/>
        <a:lstStyle/>
        <a:p>
          <a:pPr>
            <a:lnSpc>
              <a:spcPct val="100000"/>
            </a:lnSpc>
          </a:pPr>
          <a:r>
            <a:rPr lang="en-US" sz="1200" dirty="0"/>
            <a:t>CACs are individuals who are certified and licensed by the State to support consumers with applying for health coverage on Georgia Access. CACs are required to be affiliated with a CDO, either as employees or volunteers. CACs must maintain strict privacy and security standards while assisting consumers. </a:t>
          </a:r>
        </a:p>
      </dgm:t>
    </dgm:pt>
    <dgm:pt modelId="{A9FAA199-2270-4C51-9B08-9925D5376CED}" type="parTrans" cxnId="{248CF488-052C-4B48-BE02-47734D8B6CC2}">
      <dgm:prSet/>
      <dgm:spPr/>
      <dgm:t>
        <a:bodyPr/>
        <a:lstStyle/>
        <a:p>
          <a:endParaRPr lang="en-US"/>
        </a:p>
      </dgm:t>
    </dgm:pt>
    <dgm:pt modelId="{97785B92-80CB-4400-B30B-90EB79A07F79}" type="sibTrans" cxnId="{248CF488-052C-4B48-BE02-47734D8B6CC2}">
      <dgm:prSet/>
      <dgm:spPr/>
      <dgm:t>
        <a:bodyPr/>
        <a:lstStyle/>
        <a:p>
          <a:endParaRPr lang="en-US"/>
        </a:p>
      </dgm:t>
    </dgm:pt>
    <dgm:pt modelId="{1BB58CE4-C275-4433-916C-F51912E20220}">
      <dgm:prSet custT="1"/>
      <dgm:spPr/>
      <dgm:t>
        <a:bodyPr/>
        <a:lstStyle/>
        <a:p>
          <a:pPr>
            <a:lnSpc>
              <a:spcPct val="100000"/>
            </a:lnSpc>
          </a:pPr>
          <a:r>
            <a:rPr lang="en-US" sz="1200" dirty="0"/>
            <a:t>CACs are required to support any consumer seeking enrollment assistance. This requirement applies even if that consumer is not a member of the communities or groups the applicant expects to target, as outlined in its CDO Application.</a:t>
          </a:r>
        </a:p>
      </dgm:t>
    </dgm:pt>
    <dgm:pt modelId="{46E88D56-C332-4AC8-A1C4-1503C1A92138}" type="parTrans" cxnId="{222E472A-9969-432C-8E57-E2BA36216679}">
      <dgm:prSet/>
      <dgm:spPr/>
      <dgm:t>
        <a:bodyPr/>
        <a:lstStyle/>
        <a:p>
          <a:endParaRPr lang="en-US"/>
        </a:p>
      </dgm:t>
    </dgm:pt>
    <dgm:pt modelId="{6CBF90C1-DA07-42C9-944E-7195568CFA64}" type="sibTrans" cxnId="{222E472A-9969-432C-8E57-E2BA36216679}">
      <dgm:prSet/>
      <dgm:spPr/>
      <dgm:t>
        <a:bodyPr/>
        <a:lstStyle/>
        <a:p>
          <a:endParaRPr lang="en-US"/>
        </a:p>
      </dgm:t>
    </dgm:pt>
    <dgm:pt modelId="{88DA0047-F931-43D5-84F4-2CAE64BF198B}">
      <dgm:prSet/>
      <dgm:spPr/>
      <dgm:t>
        <a:bodyPr/>
        <a:lstStyle/>
        <a:p>
          <a:pPr>
            <a:lnSpc>
              <a:spcPct val="100000"/>
            </a:lnSpc>
          </a:pPr>
          <a:r>
            <a:rPr lang="en-US" dirty="0"/>
            <a:t>All individuals carrying out CAC functions must obtain a Georgia Access Specialist Licensure and Georgia Access Certification before assisting consumers. CACs can begin the Georgia Access Specialist Licensure process at any point, but they must obtain Georgia Access Certification before completing the licensure process. Licensure requirements are outlined on the OCI website and Georgia Access Certification requirements are outlined on the Georgia Access website.</a:t>
          </a:r>
        </a:p>
      </dgm:t>
    </dgm:pt>
    <dgm:pt modelId="{D412BF3E-AAB5-468A-9974-8DE9E5746A34}" type="parTrans" cxnId="{AF527F98-E258-4C13-B2D7-2D9533A5895A}">
      <dgm:prSet/>
      <dgm:spPr/>
      <dgm:t>
        <a:bodyPr/>
        <a:lstStyle/>
        <a:p>
          <a:endParaRPr lang="en-US"/>
        </a:p>
      </dgm:t>
    </dgm:pt>
    <dgm:pt modelId="{1E14EE07-8C16-4CAD-811C-72C5DEFB0FE6}" type="sibTrans" cxnId="{AF527F98-E258-4C13-B2D7-2D9533A5895A}">
      <dgm:prSet/>
      <dgm:spPr/>
      <dgm:t>
        <a:bodyPr/>
        <a:lstStyle/>
        <a:p>
          <a:endParaRPr lang="en-US"/>
        </a:p>
      </dgm:t>
    </dgm:pt>
    <dgm:pt modelId="{B8D1FFBB-C4C1-4066-9144-76C52D151A37}" type="pres">
      <dgm:prSet presAssocID="{FCC6FCC4-0B53-4451-ABD4-B37D100D12E2}" presName="root" presStyleCnt="0">
        <dgm:presLayoutVars>
          <dgm:dir/>
          <dgm:resizeHandles val="exact"/>
        </dgm:presLayoutVars>
      </dgm:prSet>
      <dgm:spPr/>
    </dgm:pt>
    <dgm:pt modelId="{52D8B2A3-FF49-4213-8F50-574EE3868F20}" type="pres">
      <dgm:prSet presAssocID="{D2B6B06E-A6FF-4DE1-AC96-EFE7229278E8}" presName="compNode" presStyleCnt="0"/>
      <dgm:spPr/>
    </dgm:pt>
    <dgm:pt modelId="{E3E0ADBD-A1BE-4C94-B87D-6630E0371B1C}" type="pres">
      <dgm:prSet presAssocID="{D2B6B06E-A6FF-4DE1-AC96-EFE7229278E8}" presName="iconRect" presStyleLbl="node1" presStyleIdx="0" presStyleCnt="3"/>
      <dgm:spPr>
        <a:blipFill dpi="0" rotWithShape="1">
          <a:blip xmlns:r="http://schemas.openxmlformats.org/officeDocument/2006/relationships" r:embed="rId1">
            <a:alphaModFix amt="35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oardroom with solid fill"/>
        </a:ext>
      </dgm:extLst>
    </dgm:pt>
    <dgm:pt modelId="{CD170D29-B070-459F-AF1B-C08F8807312E}" type="pres">
      <dgm:prSet presAssocID="{D2B6B06E-A6FF-4DE1-AC96-EFE7229278E8}" presName="spaceRect" presStyleCnt="0"/>
      <dgm:spPr/>
    </dgm:pt>
    <dgm:pt modelId="{CE912BE3-BA0D-411E-9FDA-A674D0F89A56}" type="pres">
      <dgm:prSet presAssocID="{D2B6B06E-A6FF-4DE1-AC96-EFE7229278E8}" presName="textRect" presStyleLbl="revTx" presStyleIdx="0" presStyleCnt="3">
        <dgm:presLayoutVars>
          <dgm:chMax val="1"/>
          <dgm:chPref val="1"/>
        </dgm:presLayoutVars>
      </dgm:prSet>
      <dgm:spPr/>
    </dgm:pt>
    <dgm:pt modelId="{87C978C4-2C3E-480C-9D96-F400933D315C}" type="pres">
      <dgm:prSet presAssocID="{97785B92-80CB-4400-B30B-90EB79A07F79}" presName="sibTrans" presStyleCnt="0"/>
      <dgm:spPr/>
    </dgm:pt>
    <dgm:pt modelId="{E430843B-99EF-496F-8B95-6D217841160E}" type="pres">
      <dgm:prSet presAssocID="{1BB58CE4-C275-4433-916C-F51912E20220}" presName="compNode" presStyleCnt="0"/>
      <dgm:spPr/>
    </dgm:pt>
    <dgm:pt modelId="{439CC97A-C472-429B-BFF3-9F2340965451}" type="pres">
      <dgm:prSet presAssocID="{1BB58CE4-C275-4433-916C-F51912E20220}" presName="iconRect" presStyleLbl="node1" presStyleIdx="1" presStyleCnt="3"/>
      <dgm:spPr>
        <a:blipFill dpi="0" rotWithShape="1">
          <a:blip xmlns:r="http://schemas.openxmlformats.org/officeDocument/2006/relationships" r:embed="rId3">
            <a:alphaModFix amt="35000"/>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assroom with solid fill"/>
        </a:ext>
      </dgm:extLst>
    </dgm:pt>
    <dgm:pt modelId="{9DAF785C-61A3-44F5-AFCA-44D3EB37AC7B}" type="pres">
      <dgm:prSet presAssocID="{1BB58CE4-C275-4433-916C-F51912E20220}" presName="spaceRect" presStyleCnt="0"/>
      <dgm:spPr/>
    </dgm:pt>
    <dgm:pt modelId="{77198B8D-F1AF-45BE-A655-91A3959F518B}" type="pres">
      <dgm:prSet presAssocID="{1BB58CE4-C275-4433-916C-F51912E20220}" presName="textRect" presStyleLbl="revTx" presStyleIdx="1" presStyleCnt="3">
        <dgm:presLayoutVars>
          <dgm:chMax val="1"/>
          <dgm:chPref val="1"/>
        </dgm:presLayoutVars>
      </dgm:prSet>
      <dgm:spPr/>
    </dgm:pt>
    <dgm:pt modelId="{9B1963EE-F4B7-4895-9B82-54CCFF1ED922}" type="pres">
      <dgm:prSet presAssocID="{6CBF90C1-DA07-42C9-944E-7195568CFA64}" presName="sibTrans" presStyleCnt="0"/>
      <dgm:spPr/>
    </dgm:pt>
    <dgm:pt modelId="{1F258136-3A58-400D-9ECE-EEB643419FE7}" type="pres">
      <dgm:prSet presAssocID="{88DA0047-F931-43D5-84F4-2CAE64BF198B}" presName="compNode" presStyleCnt="0"/>
      <dgm:spPr/>
    </dgm:pt>
    <dgm:pt modelId="{4ECDA775-5D99-4C81-B1B2-5FEAB8C69570}" type="pres">
      <dgm:prSet presAssocID="{88DA0047-F931-43D5-84F4-2CAE64BF198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Employee badge outline"/>
        </a:ext>
      </dgm:extLst>
    </dgm:pt>
    <dgm:pt modelId="{27362748-D199-4277-AFB5-F1C86352AE21}" type="pres">
      <dgm:prSet presAssocID="{88DA0047-F931-43D5-84F4-2CAE64BF198B}" presName="spaceRect" presStyleCnt="0"/>
      <dgm:spPr/>
    </dgm:pt>
    <dgm:pt modelId="{E29BC3CF-F206-4EB5-988F-73BE227A9BAE}" type="pres">
      <dgm:prSet presAssocID="{88DA0047-F931-43D5-84F4-2CAE64BF198B}" presName="textRect" presStyleLbl="revTx" presStyleIdx="2" presStyleCnt="3" custScaleX="129051">
        <dgm:presLayoutVars>
          <dgm:chMax val="1"/>
          <dgm:chPref val="1"/>
        </dgm:presLayoutVars>
      </dgm:prSet>
      <dgm:spPr/>
    </dgm:pt>
  </dgm:ptLst>
  <dgm:cxnLst>
    <dgm:cxn modelId="{2C15C315-F1C0-46FD-B436-E242E867BEE0}" type="presOf" srcId="{88DA0047-F931-43D5-84F4-2CAE64BF198B}" destId="{E29BC3CF-F206-4EB5-988F-73BE227A9BAE}" srcOrd="0" destOrd="0" presId="urn:microsoft.com/office/officeart/2018/2/layout/IconLabelList"/>
    <dgm:cxn modelId="{222E472A-9969-432C-8E57-E2BA36216679}" srcId="{FCC6FCC4-0B53-4451-ABD4-B37D100D12E2}" destId="{1BB58CE4-C275-4433-916C-F51912E20220}" srcOrd="1" destOrd="0" parTransId="{46E88D56-C332-4AC8-A1C4-1503C1A92138}" sibTransId="{6CBF90C1-DA07-42C9-944E-7195568CFA64}"/>
    <dgm:cxn modelId="{51038C3C-A6E1-4E0C-B55C-62C2E1584D98}" type="presOf" srcId="{FCC6FCC4-0B53-4451-ABD4-B37D100D12E2}" destId="{B8D1FFBB-C4C1-4066-9144-76C52D151A37}" srcOrd="0" destOrd="0" presId="urn:microsoft.com/office/officeart/2018/2/layout/IconLabelList"/>
    <dgm:cxn modelId="{248CF488-052C-4B48-BE02-47734D8B6CC2}" srcId="{FCC6FCC4-0B53-4451-ABD4-B37D100D12E2}" destId="{D2B6B06E-A6FF-4DE1-AC96-EFE7229278E8}" srcOrd="0" destOrd="0" parTransId="{A9FAA199-2270-4C51-9B08-9925D5376CED}" sibTransId="{97785B92-80CB-4400-B30B-90EB79A07F79}"/>
    <dgm:cxn modelId="{AF527F98-E258-4C13-B2D7-2D9533A5895A}" srcId="{FCC6FCC4-0B53-4451-ABD4-B37D100D12E2}" destId="{88DA0047-F931-43D5-84F4-2CAE64BF198B}" srcOrd="2" destOrd="0" parTransId="{D412BF3E-AAB5-468A-9974-8DE9E5746A34}" sibTransId="{1E14EE07-8C16-4CAD-811C-72C5DEFB0FE6}"/>
    <dgm:cxn modelId="{18842EB1-57A4-41DF-87FC-D5C452E99E4B}" type="presOf" srcId="{1BB58CE4-C275-4433-916C-F51912E20220}" destId="{77198B8D-F1AF-45BE-A655-91A3959F518B}" srcOrd="0" destOrd="0" presId="urn:microsoft.com/office/officeart/2018/2/layout/IconLabelList"/>
    <dgm:cxn modelId="{ABB85AC1-5C25-474F-963D-30E24C7FDBC4}" type="presOf" srcId="{D2B6B06E-A6FF-4DE1-AC96-EFE7229278E8}" destId="{CE912BE3-BA0D-411E-9FDA-A674D0F89A56}" srcOrd="0" destOrd="0" presId="urn:microsoft.com/office/officeart/2018/2/layout/IconLabelList"/>
    <dgm:cxn modelId="{E2DCC317-B013-4222-BBEC-8249AF91C203}" type="presParOf" srcId="{B8D1FFBB-C4C1-4066-9144-76C52D151A37}" destId="{52D8B2A3-FF49-4213-8F50-574EE3868F20}" srcOrd="0" destOrd="0" presId="urn:microsoft.com/office/officeart/2018/2/layout/IconLabelList"/>
    <dgm:cxn modelId="{4A96A3BD-D88F-4E80-9582-C9AF6B1E2A30}" type="presParOf" srcId="{52D8B2A3-FF49-4213-8F50-574EE3868F20}" destId="{E3E0ADBD-A1BE-4C94-B87D-6630E0371B1C}" srcOrd="0" destOrd="0" presId="urn:microsoft.com/office/officeart/2018/2/layout/IconLabelList"/>
    <dgm:cxn modelId="{D441035A-D96E-4043-91B1-BC05A27837CE}" type="presParOf" srcId="{52D8B2A3-FF49-4213-8F50-574EE3868F20}" destId="{CD170D29-B070-459F-AF1B-C08F8807312E}" srcOrd="1" destOrd="0" presId="urn:microsoft.com/office/officeart/2018/2/layout/IconLabelList"/>
    <dgm:cxn modelId="{AC6E10DD-3BF4-412D-8480-49B64AE67AB2}" type="presParOf" srcId="{52D8B2A3-FF49-4213-8F50-574EE3868F20}" destId="{CE912BE3-BA0D-411E-9FDA-A674D0F89A56}" srcOrd="2" destOrd="0" presId="urn:microsoft.com/office/officeart/2018/2/layout/IconLabelList"/>
    <dgm:cxn modelId="{9B9B6A46-00B5-4EE3-B729-E1741912EFCC}" type="presParOf" srcId="{B8D1FFBB-C4C1-4066-9144-76C52D151A37}" destId="{87C978C4-2C3E-480C-9D96-F400933D315C}" srcOrd="1" destOrd="0" presId="urn:microsoft.com/office/officeart/2018/2/layout/IconLabelList"/>
    <dgm:cxn modelId="{1053C0F6-472B-470E-8483-4DB0A4A33F95}" type="presParOf" srcId="{B8D1FFBB-C4C1-4066-9144-76C52D151A37}" destId="{E430843B-99EF-496F-8B95-6D217841160E}" srcOrd="2" destOrd="0" presId="urn:microsoft.com/office/officeart/2018/2/layout/IconLabelList"/>
    <dgm:cxn modelId="{335D8661-BBDE-43D0-AE51-8874D665A583}" type="presParOf" srcId="{E430843B-99EF-496F-8B95-6D217841160E}" destId="{439CC97A-C472-429B-BFF3-9F2340965451}" srcOrd="0" destOrd="0" presId="urn:microsoft.com/office/officeart/2018/2/layout/IconLabelList"/>
    <dgm:cxn modelId="{F1BC09FE-E9CA-4667-BB4E-22F4D454A129}" type="presParOf" srcId="{E430843B-99EF-496F-8B95-6D217841160E}" destId="{9DAF785C-61A3-44F5-AFCA-44D3EB37AC7B}" srcOrd="1" destOrd="0" presId="urn:microsoft.com/office/officeart/2018/2/layout/IconLabelList"/>
    <dgm:cxn modelId="{49D4A3EB-7321-4369-9A75-CFA40BF5B9FB}" type="presParOf" srcId="{E430843B-99EF-496F-8B95-6D217841160E}" destId="{77198B8D-F1AF-45BE-A655-91A3959F518B}" srcOrd="2" destOrd="0" presId="urn:microsoft.com/office/officeart/2018/2/layout/IconLabelList"/>
    <dgm:cxn modelId="{9D1FA528-9267-47B6-AA95-443B77386899}" type="presParOf" srcId="{B8D1FFBB-C4C1-4066-9144-76C52D151A37}" destId="{9B1963EE-F4B7-4895-9B82-54CCFF1ED922}" srcOrd="3" destOrd="0" presId="urn:microsoft.com/office/officeart/2018/2/layout/IconLabelList"/>
    <dgm:cxn modelId="{F02EBA37-A4E8-4EFF-9BA6-3EE7783B7CAC}" type="presParOf" srcId="{B8D1FFBB-C4C1-4066-9144-76C52D151A37}" destId="{1F258136-3A58-400D-9ECE-EEB643419FE7}" srcOrd="4" destOrd="0" presId="urn:microsoft.com/office/officeart/2018/2/layout/IconLabelList"/>
    <dgm:cxn modelId="{CE849FD3-AC70-41C2-9E35-15D82C388491}" type="presParOf" srcId="{1F258136-3A58-400D-9ECE-EEB643419FE7}" destId="{4ECDA775-5D99-4C81-B1B2-5FEAB8C69570}" srcOrd="0" destOrd="0" presId="urn:microsoft.com/office/officeart/2018/2/layout/IconLabelList"/>
    <dgm:cxn modelId="{0F686B83-56AF-45DD-9284-03FB06ADBCB9}" type="presParOf" srcId="{1F258136-3A58-400D-9ECE-EEB643419FE7}" destId="{27362748-D199-4277-AFB5-F1C86352AE21}" srcOrd="1" destOrd="0" presId="urn:microsoft.com/office/officeart/2018/2/layout/IconLabelList"/>
    <dgm:cxn modelId="{3E0FA3E6-11DD-4561-8BDF-0F498E8602DF}" type="presParOf" srcId="{1F258136-3A58-400D-9ECE-EEB643419FE7}" destId="{E29BC3CF-F206-4EB5-988F-73BE227A9BA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848507-2AD7-4169-9C15-1E0130CD920B}"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B0FA8CDF-7043-4007-B052-202AF8FAB45E}">
      <dgm:prSet/>
      <dgm:spPr/>
      <dgm:t>
        <a:bodyPr/>
        <a:lstStyle/>
        <a:p>
          <a:r>
            <a:rPr lang="en-US" b="1" dirty="0"/>
            <a:t>CACs are </a:t>
          </a:r>
          <a:r>
            <a:rPr lang="en-US" b="1" u="sng" dirty="0"/>
            <a:t>expected</a:t>
          </a:r>
          <a:r>
            <a:rPr lang="en-US" b="1" dirty="0"/>
            <a:t> to perform the following activities:</a:t>
          </a:r>
          <a:endParaRPr lang="en-US" dirty="0"/>
        </a:p>
      </dgm:t>
    </dgm:pt>
    <dgm:pt modelId="{08528AEF-5EC3-470F-BF89-76B5E1725359}" type="parTrans" cxnId="{B40CFA36-9CEE-497C-926A-7C6C898C1C6D}">
      <dgm:prSet/>
      <dgm:spPr/>
      <dgm:t>
        <a:bodyPr/>
        <a:lstStyle/>
        <a:p>
          <a:endParaRPr lang="en-US"/>
        </a:p>
      </dgm:t>
    </dgm:pt>
    <dgm:pt modelId="{BF8705F2-E52E-4AE5-AF9C-CFD86FDC7AE6}" type="sibTrans" cxnId="{B40CFA36-9CEE-497C-926A-7C6C898C1C6D}">
      <dgm:prSet/>
      <dgm:spPr/>
      <dgm:t>
        <a:bodyPr/>
        <a:lstStyle/>
        <a:p>
          <a:endParaRPr lang="en-US"/>
        </a:p>
      </dgm:t>
    </dgm:pt>
    <dgm:pt modelId="{1385105C-753E-47AC-989C-7DFCE98DEF75}">
      <dgm:prSet/>
      <dgm:spPr/>
      <dgm:t>
        <a:bodyPr/>
        <a:lstStyle/>
        <a:p>
          <a:pPr>
            <a:buSzPts val="1200"/>
            <a:buFont typeface="Symbol" panose="05050102010706020507" pitchFamily="18" charset="2"/>
            <a:buChar char=""/>
          </a:pPr>
          <a:r>
            <a:rPr lang="en-US" dirty="0"/>
            <a:t>Provide unbiased support for consumers by remaining free of conflicts of interest</a:t>
          </a:r>
        </a:p>
      </dgm:t>
    </dgm:pt>
    <dgm:pt modelId="{8B90BB60-B8C2-441A-B4EE-8721F5861152}" type="parTrans" cxnId="{AE92441C-1898-4E26-A1C4-1394549C5E5E}">
      <dgm:prSet/>
      <dgm:spPr/>
      <dgm:t>
        <a:bodyPr/>
        <a:lstStyle/>
        <a:p>
          <a:endParaRPr lang="en-US"/>
        </a:p>
      </dgm:t>
    </dgm:pt>
    <dgm:pt modelId="{811B3B9D-D3ED-407A-993E-BD8D0F2E9516}" type="sibTrans" cxnId="{AE92441C-1898-4E26-A1C4-1394549C5E5E}">
      <dgm:prSet/>
      <dgm:spPr/>
      <dgm:t>
        <a:bodyPr/>
        <a:lstStyle/>
        <a:p>
          <a:endParaRPr lang="en-US"/>
        </a:p>
      </dgm:t>
    </dgm:pt>
    <dgm:pt modelId="{07E06803-DA98-4DAF-9489-639ECB7922E1}">
      <dgm:prSet/>
      <dgm:spPr/>
      <dgm:t>
        <a:bodyPr/>
        <a:lstStyle/>
        <a:p>
          <a:pPr>
            <a:buSzPts val="1200"/>
            <a:buFont typeface="Symbol" panose="05050102010706020507" pitchFamily="18" charset="2"/>
            <a:buChar char=""/>
          </a:pPr>
          <a:r>
            <a:rPr lang="en-US" dirty="0"/>
            <a:t>Educate consumers on basic healthcare concepts, coverage options, and available financial assistance on Georgia Access</a:t>
          </a:r>
        </a:p>
      </dgm:t>
    </dgm:pt>
    <dgm:pt modelId="{4F6DF70D-0AA9-4682-BA31-F73DB98401CB}" type="parTrans" cxnId="{0DAF3562-D06A-45CA-9D91-3D5763418CCB}">
      <dgm:prSet/>
      <dgm:spPr/>
      <dgm:t>
        <a:bodyPr/>
        <a:lstStyle/>
        <a:p>
          <a:endParaRPr lang="en-US"/>
        </a:p>
      </dgm:t>
    </dgm:pt>
    <dgm:pt modelId="{A418ACD5-65FA-41B6-A738-D9EB639301E5}" type="sibTrans" cxnId="{0DAF3562-D06A-45CA-9D91-3D5763418CCB}">
      <dgm:prSet/>
      <dgm:spPr/>
      <dgm:t>
        <a:bodyPr/>
        <a:lstStyle/>
        <a:p>
          <a:endParaRPr lang="en-US"/>
        </a:p>
      </dgm:t>
    </dgm:pt>
    <dgm:pt modelId="{1B5E4502-C0D1-4166-91D0-DDE7CB9D8E46}">
      <dgm:prSet/>
      <dgm:spPr/>
      <dgm:t>
        <a:bodyPr/>
        <a:lstStyle/>
        <a:p>
          <a:pPr>
            <a:buSzPts val="1200"/>
            <a:buFont typeface="Symbol" panose="05050102010706020507" pitchFamily="18" charset="2"/>
            <a:buChar char=""/>
          </a:pPr>
          <a:r>
            <a:rPr lang="en-US" dirty="0"/>
            <a:t>Support consumers with applying on Georgia Access</a:t>
          </a:r>
        </a:p>
      </dgm:t>
    </dgm:pt>
    <dgm:pt modelId="{9D502315-92D0-4C5A-A7B5-B046F152297E}" type="parTrans" cxnId="{167A2030-AC9D-455D-B7A2-5673694A6192}">
      <dgm:prSet/>
      <dgm:spPr/>
      <dgm:t>
        <a:bodyPr/>
        <a:lstStyle/>
        <a:p>
          <a:endParaRPr lang="en-US"/>
        </a:p>
      </dgm:t>
    </dgm:pt>
    <dgm:pt modelId="{6BBA107E-395B-4B82-BCEB-5AC380CB2229}" type="sibTrans" cxnId="{167A2030-AC9D-455D-B7A2-5673694A6192}">
      <dgm:prSet/>
      <dgm:spPr/>
      <dgm:t>
        <a:bodyPr/>
        <a:lstStyle/>
        <a:p>
          <a:endParaRPr lang="en-US"/>
        </a:p>
      </dgm:t>
    </dgm:pt>
    <dgm:pt modelId="{1D51A6AD-6220-499F-9223-D2AC69275951}">
      <dgm:prSet/>
      <dgm:spPr/>
      <dgm:t>
        <a:bodyPr/>
        <a:lstStyle/>
        <a:p>
          <a:pPr>
            <a:buSzPts val="1200"/>
            <a:buFont typeface="Symbol" panose="05050102010706020507" pitchFamily="18" charset="2"/>
            <a:buChar char=""/>
          </a:pPr>
          <a:r>
            <a:rPr lang="en-US" dirty="0"/>
            <a:t>Support consumers in understanding their eligibility results and next steps</a:t>
          </a:r>
        </a:p>
      </dgm:t>
    </dgm:pt>
    <dgm:pt modelId="{BD1C1658-38A5-4F68-A577-10C38709BA2F}" type="parTrans" cxnId="{4EBB2BF3-2F03-4E56-9D40-39A7476AF33D}">
      <dgm:prSet/>
      <dgm:spPr/>
      <dgm:t>
        <a:bodyPr/>
        <a:lstStyle/>
        <a:p>
          <a:endParaRPr lang="en-US"/>
        </a:p>
      </dgm:t>
    </dgm:pt>
    <dgm:pt modelId="{68BF12DF-93BE-4DA2-9071-B4FF148B8CCD}" type="sibTrans" cxnId="{4EBB2BF3-2F03-4E56-9D40-39A7476AF33D}">
      <dgm:prSet/>
      <dgm:spPr/>
      <dgm:t>
        <a:bodyPr/>
        <a:lstStyle/>
        <a:p>
          <a:endParaRPr lang="en-US"/>
        </a:p>
      </dgm:t>
    </dgm:pt>
    <dgm:pt modelId="{960608CF-C624-4446-87FD-CC4B07D57899}">
      <dgm:prSet/>
      <dgm:spPr/>
      <dgm:t>
        <a:bodyPr/>
        <a:lstStyle/>
        <a:p>
          <a:pPr>
            <a:buSzPts val="1200"/>
            <a:buFont typeface="Symbol" panose="05050102010706020507" pitchFamily="18" charset="2"/>
            <a:buChar char=""/>
          </a:pPr>
          <a:r>
            <a:rPr lang="en-US" dirty="0"/>
            <a:t>Provide consumers with language interpretation support</a:t>
          </a:r>
        </a:p>
      </dgm:t>
    </dgm:pt>
    <dgm:pt modelId="{6E2EE717-2255-4F79-9DB6-DF859AC7E9B3}" type="parTrans" cxnId="{000BD545-7EDA-4371-AF73-5FFF17F19032}">
      <dgm:prSet/>
      <dgm:spPr/>
      <dgm:t>
        <a:bodyPr/>
        <a:lstStyle/>
        <a:p>
          <a:endParaRPr lang="en-US"/>
        </a:p>
      </dgm:t>
    </dgm:pt>
    <dgm:pt modelId="{A7570870-18B3-49AB-8FFD-BEF460FD12A2}" type="sibTrans" cxnId="{000BD545-7EDA-4371-AF73-5FFF17F19032}">
      <dgm:prSet/>
      <dgm:spPr/>
      <dgm:t>
        <a:bodyPr/>
        <a:lstStyle/>
        <a:p>
          <a:endParaRPr lang="en-US"/>
        </a:p>
      </dgm:t>
    </dgm:pt>
    <dgm:pt modelId="{2E641084-D57E-481C-915E-F67F463AF07A}">
      <dgm:prSet/>
      <dgm:spPr/>
      <dgm:t>
        <a:bodyPr/>
        <a:lstStyle/>
        <a:p>
          <a:pPr>
            <a:buSzPts val="1200"/>
            <a:buFont typeface="Symbol" panose="05050102010706020507" pitchFamily="18" charset="2"/>
            <a:buChar char=""/>
          </a:pPr>
          <a:r>
            <a:rPr lang="en-US" dirty="0"/>
            <a:t>Provide consumers with accessibility support</a:t>
          </a:r>
        </a:p>
      </dgm:t>
    </dgm:pt>
    <dgm:pt modelId="{130A1495-8940-4755-B11E-714FA5887B3D}" type="parTrans" cxnId="{541FD93A-E881-44BE-9D72-7229CE8D3DC3}">
      <dgm:prSet/>
      <dgm:spPr/>
      <dgm:t>
        <a:bodyPr/>
        <a:lstStyle/>
        <a:p>
          <a:endParaRPr lang="en-US"/>
        </a:p>
      </dgm:t>
    </dgm:pt>
    <dgm:pt modelId="{E9C95361-2610-4225-9363-38C7A16B018E}" type="sibTrans" cxnId="{541FD93A-E881-44BE-9D72-7229CE8D3DC3}">
      <dgm:prSet/>
      <dgm:spPr/>
      <dgm:t>
        <a:bodyPr/>
        <a:lstStyle/>
        <a:p>
          <a:endParaRPr lang="en-US"/>
        </a:p>
      </dgm:t>
    </dgm:pt>
    <dgm:pt modelId="{C5521360-FF77-418A-89FE-2E0B1FBDF642}">
      <dgm:prSet/>
      <dgm:spPr/>
      <dgm:t>
        <a:bodyPr/>
        <a:lstStyle/>
        <a:p>
          <a:pPr>
            <a:buSzPts val="1200"/>
            <a:buFont typeface="Symbol" panose="05050102010706020507" pitchFamily="18" charset="2"/>
            <a:buChar char=""/>
          </a:pPr>
          <a:r>
            <a:rPr lang="en-US" dirty="0"/>
            <a:t>Refer consumers to the Georgia Access Contact Center, as appropriate</a:t>
          </a:r>
        </a:p>
      </dgm:t>
    </dgm:pt>
    <dgm:pt modelId="{1DDD9432-C4B5-422B-9593-A40B0839D49C}" type="parTrans" cxnId="{2B0E0E93-AD68-410C-BF6A-478193E3CFD3}">
      <dgm:prSet/>
      <dgm:spPr/>
      <dgm:t>
        <a:bodyPr/>
        <a:lstStyle/>
        <a:p>
          <a:endParaRPr lang="en-US"/>
        </a:p>
      </dgm:t>
    </dgm:pt>
    <dgm:pt modelId="{378A7AB6-E88A-4C30-BA61-293C937B7E63}" type="sibTrans" cxnId="{2B0E0E93-AD68-410C-BF6A-478193E3CFD3}">
      <dgm:prSet/>
      <dgm:spPr/>
      <dgm:t>
        <a:bodyPr/>
        <a:lstStyle/>
        <a:p>
          <a:endParaRPr lang="en-US"/>
        </a:p>
      </dgm:t>
    </dgm:pt>
    <dgm:pt modelId="{6DD3AF20-D1FD-4C7D-8E92-2E500F29FB6F}">
      <dgm:prSet/>
      <dgm:spPr/>
      <dgm:t>
        <a:bodyPr/>
        <a:lstStyle/>
        <a:p>
          <a:pPr>
            <a:buSzPts val="1200"/>
            <a:buFont typeface="Symbol" panose="05050102010706020507" pitchFamily="18" charset="2"/>
            <a:buChar char=""/>
          </a:pPr>
          <a:r>
            <a:rPr lang="en-US" dirty="0"/>
            <a:t>Help consumers find certified agents, as appropriate</a:t>
          </a:r>
        </a:p>
      </dgm:t>
    </dgm:pt>
    <dgm:pt modelId="{2C10A6AE-9D39-4966-B87B-A7FB257F9F5F}" type="parTrans" cxnId="{B124A942-5322-4607-87D3-5C4BF9DFC0A9}">
      <dgm:prSet/>
      <dgm:spPr/>
      <dgm:t>
        <a:bodyPr/>
        <a:lstStyle/>
        <a:p>
          <a:endParaRPr lang="en-US"/>
        </a:p>
      </dgm:t>
    </dgm:pt>
    <dgm:pt modelId="{2F6B09E3-6516-4064-9EC8-6A4E6CAB8CBD}" type="sibTrans" cxnId="{B124A942-5322-4607-87D3-5C4BF9DFC0A9}">
      <dgm:prSet/>
      <dgm:spPr/>
      <dgm:t>
        <a:bodyPr/>
        <a:lstStyle/>
        <a:p>
          <a:endParaRPr lang="en-US"/>
        </a:p>
      </dgm:t>
    </dgm:pt>
    <dgm:pt modelId="{C1A331DF-D6B7-47F1-816D-129C72D7D646}">
      <dgm:prSet/>
      <dgm:spPr/>
      <dgm:t>
        <a:bodyPr/>
        <a:lstStyle/>
        <a:p>
          <a:pPr>
            <a:buSzPts val="1200"/>
            <a:buFont typeface="Symbol" panose="05050102010706020507" pitchFamily="18" charset="2"/>
            <a:buChar char=""/>
          </a:pPr>
          <a:r>
            <a:rPr lang="en-US" dirty="0"/>
            <a:t>Provide information on Medicaid and PeachCare for Kids®, as appropriate </a:t>
          </a:r>
        </a:p>
      </dgm:t>
    </dgm:pt>
    <dgm:pt modelId="{6E3690AE-B9A2-4055-8421-9995A77E2A08}" type="parTrans" cxnId="{065B6404-6CC7-49E2-86F4-C2C1D0917C03}">
      <dgm:prSet/>
      <dgm:spPr/>
      <dgm:t>
        <a:bodyPr/>
        <a:lstStyle/>
        <a:p>
          <a:endParaRPr lang="en-US"/>
        </a:p>
      </dgm:t>
    </dgm:pt>
    <dgm:pt modelId="{11F42200-333C-435F-8852-E7BF31A7B935}" type="sibTrans" cxnId="{065B6404-6CC7-49E2-86F4-C2C1D0917C03}">
      <dgm:prSet/>
      <dgm:spPr/>
      <dgm:t>
        <a:bodyPr/>
        <a:lstStyle/>
        <a:p>
          <a:endParaRPr lang="en-US"/>
        </a:p>
      </dgm:t>
    </dgm:pt>
    <dgm:pt modelId="{850CAEC1-691F-4CE5-9760-8BA92C01C19E}" type="pres">
      <dgm:prSet presAssocID="{BD848507-2AD7-4169-9C15-1E0130CD920B}" presName="vert0" presStyleCnt="0">
        <dgm:presLayoutVars>
          <dgm:dir/>
          <dgm:animOne val="branch"/>
          <dgm:animLvl val="lvl"/>
        </dgm:presLayoutVars>
      </dgm:prSet>
      <dgm:spPr/>
    </dgm:pt>
    <dgm:pt modelId="{B9B4F9E6-3E38-41C2-9A87-7D72DF94380B}" type="pres">
      <dgm:prSet presAssocID="{B0FA8CDF-7043-4007-B052-202AF8FAB45E}" presName="thickLine" presStyleLbl="alignNode1" presStyleIdx="0" presStyleCnt="1"/>
      <dgm:spPr/>
    </dgm:pt>
    <dgm:pt modelId="{1B4186B2-EE05-4E81-B4D8-44415672437B}" type="pres">
      <dgm:prSet presAssocID="{B0FA8CDF-7043-4007-B052-202AF8FAB45E}" presName="horz1" presStyleCnt="0"/>
      <dgm:spPr/>
    </dgm:pt>
    <dgm:pt modelId="{EB2B82EB-EEA8-41F3-85DF-2AFF1E28B1C1}" type="pres">
      <dgm:prSet presAssocID="{B0FA8CDF-7043-4007-B052-202AF8FAB45E}" presName="tx1" presStyleLbl="revTx" presStyleIdx="0" presStyleCnt="10" custScaleX="98396" custScaleY="37337" custLinFactNeighborX="-265" custLinFactNeighborY="26179"/>
      <dgm:spPr/>
    </dgm:pt>
    <dgm:pt modelId="{3305CF48-1696-4298-A241-8840B8D9E661}" type="pres">
      <dgm:prSet presAssocID="{B0FA8CDF-7043-4007-B052-202AF8FAB45E}" presName="vert1" presStyleCnt="0"/>
      <dgm:spPr/>
    </dgm:pt>
    <dgm:pt modelId="{2756719F-DCCC-4534-89AE-01E33C0BB98B}" type="pres">
      <dgm:prSet presAssocID="{1385105C-753E-47AC-989C-7DFCE98DEF75}" presName="vertSpace2a" presStyleCnt="0"/>
      <dgm:spPr/>
    </dgm:pt>
    <dgm:pt modelId="{A9373E27-E730-4C50-BEAB-35BE9833DE53}" type="pres">
      <dgm:prSet presAssocID="{1385105C-753E-47AC-989C-7DFCE98DEF75}" presName="horz2" presStyleCnt="0"/>
      <dgm:spPr/>
    </dgm:pt>
    <dgm:pt modelId="{FAB63273-D2B2-4FB1-BC7B-B1E0C5BFC614}" type="pres">
      <dgm:prSet presAssocID="{1385105C-753E-47AC-989C-7DFCE98DEF75}" presName="horzSpace2" presStyleCnt="0"/>
      <dgm:spPr/>
    </dgm:pt>
    <dgm:pt modelId="{B629613F-DA94-4943-A726-A6D84E23C6E1}" type="pres">
      <dgm:prSet presAssocID="{1385105C-753E-47AC-989C-7DFCE98DEF75}" presName="tx2" presStyleLbl="revTx" presStyleIdx="1" presStyleCnt="10"/>
      <dgm:spPr/>
    </dgm:pt>
    <dgm:pt modelId="{407CAC00-AB20-46DD-8C69-C93C170D943A}" type="pres">
      <dgm:prSet presAssocID="{1385105C-753E-47AC-989C-7DFCE98DEF75}" presName="vert2" presStyleCnt="0"/>
      <dgm:spPr/>
    </dgm:pt>
    <dgm:pt modelId="{942F88BC-F3AA-430D-9F1B-31CFAFB09991}" type="pres">
      <dgm:prSet presAssocID="{1385105C-753E-47AC-989C-7DFCE98DEF75}" presName="thinLine2b" presStyleLbl="callout" presStyleIdx="0" presStyleCnt="9"/>
      <dgm:spPr/>
    </dgm:pt>
    <dgm:pt modelId="{10501609-5359-4557-8324-2555D15BE6BD}" type="pres">
      <dgm:prSet presAssocID="{1385105C-753E-47AC-989C-7DFCE98DEF75}" presName="vertSpace2b" presStyleCnt="0"/>
      <dgm:spPr/>
    </dgm:pt>
    <dgm:pt modelId="{D7D73B15-A671-47DA-9D7B-6129A969DDCE}" type="pres">
      <dgm:prSet presAssocID="{07E06803-DA98-4DAF-9489-639ECB7922E1}" presName="horz2" presStyleCnt="0"/>
      <dgm:spPr/>
    </dgm:pt>
    <dgm:pt modelId="{3E443CD2-F1AE-46C9-B302-BFAE7BFEAF06}" type="pres">
      <dgm:prSet presAssocID="{07E06803-DA98-4DAF-9489-639ECB7922E1}" presName="horzSpace2" presStyleCnt="0"/>
      <dgm:spPr/>
    </dgm:pt>
    <dgm:pt modelId="{C4BBA4DD-C849-4028-ABED-9968F626DE0A}" type="pres">
      <dgm:prSet presAssocID="{07E06803-DA98-4DAF-9489-639ECB7922E1}" presName="tx2" presStyleLbl="revTx" presStyleIdx="2" presStyleCnt="10"/>
      <dgm:spPr/>
    </dgm:pt>
    <dgm:pt modelId="{45166947-E1F6-48BD-85D0-7B9B14A83F4F}" type="pres">
      <dgm:prSet presAssocID="{07E06803-DA98-4DAF-9489-639ECB7922E1}" presName="vert2" presStyleCnt="0"/>
      <dgm:spPr/>
    </dgm:pt>
    <dgm:pt modelId="{18F8A873-E6DA-440C-8D2F-E8683FEAC69E}" type="pres">
      <dgm:prSet presAssocID="{07E06803-DA98-4DAF-9489-639ECB7922E1}" presName="thinLine2b" presStyleLbl="callout" presStyleIdx="1" presStyleCnt="9"/>
      <dgm:spPr/>
    </dgm:pt>
    <dgm:pt modelId="{9ABD97D5-CEDA-4BBF-A1EC-02339ED1F61F}" type="pres">
      <dgm:prSet presAssocID="{07E06803-DA98-4DAF-9489-639ECB7922E1}" presName="vertSpace2b" presStyleCnt="0"/>
      <dgm:spPr/>
    </dgm:pt>
    <dgm:pt modelId="{DB2D1A75-3EBF-4EA4-B05A-07125A599A4F}" type="pres">
      <dgm:prSet presAssocID="{1B5E4502-C0D1-4166-91D0-DDE7CB9D8E46}" presName="horz2" presStyleCnt="0"/>
      <dgm:spPr/>
    </dgm:pt>
    <dgm:pt modelId="{BDB97BBC-849C-46E4-A8AF-ABD8062536BD}" type="pres">
      <dgm:prSet presAssocID="{1B5E4502-C0D1-4166-91D0-DDE7CB9D8E46}" presName="horzSpace2" presStyleCnt="0"/>
      <dgm:spPr/>
    </dgm:pt>
    <dgm:pt modelId="{2AA4A6BE-56C8-4666-A8B4-DB31AA6352C4}" type="pres">
      <dgm:prSet presAssocID="{1B5E4502-C0D1-4166-91D0-DDE7CB9D8E46}" presName="tx2" presStyleLbl="revTx" presStyleIdx="3" presStyleCnt="10"/>
      <dgm:spPr/>
    </dgm:pt>
    <dgm:pt modelId="{627A341F-4B4C-4517-885A-B2BEDD483091}" type="pres">
      <dgm:prSet presAssocID="{1B5E4502-C0D1-4166-91D0-DDE7CB9D8E46}" presName="vert2" presStyleCnt="0"/>
      <dgm:spPr/>
    </dgm:pt>
    <dgm:pt modelId="{925E53F5-0B6E-4EF3-9F9A-14F73411BD81}" type="pres">
      <dgm:prSet presAssocID="{1B5E4502-C0D1-4166-91D0-DDE7CB9D8E46}" presName="thinLine2b" presStyleLbl="callout" presStyleIdx="2" presStyleCnt="9"/>
      <dgm:spPr/>
    </dgm:pt>
    <dgm:pt modelId="{1E075D39-4686-4A81-81E0-5817FEC43E02}" type="pres">
      <dgm:prSet presAssocID="{1B5E4502-C0D1-4166-91D0-DDE7CB9D8E46}" presName="vertSpace2b" presStyleCnt="0"/>
      <dgm:spPr/>
    </dgm:pt>
    <dgm:pt modelId="{50311279-D35C-43A2-A17D-708A9AE81875}" type="pres">
      <dgm:prSet presAssocID="{1D51A6AD-6220-499F-9223-D2AC69275951}" presName="horz2" presStyleCnt="0"/>
      <dgm:spPr/>
    </dgm:pt>
    <dgm:pt modelId="{9056A8AE-EDC7-41D9-A38D-995BF6752D80}" type="pres">
      <dgm:prSet presAssocID="{1D51A6AD-6220-499F-9223-D2AC69275951}" presName="horzSpace2" presStyleCnt="0"/>
      <dgm:spPr/>
    </dgm:pt>
    <dgm:pt modelId="{64B6BAD7-9DE7-4B2A-AFD5-F6FF3733E350}" type="pres">
      <dgm:prSet presAssocID="{1D51A6AD-6220-499F-9223-D2AC69275951}" presName="tx2" presStyleLbl="revTx" presStyleIdx="4" presStyleCnt="10"/>
      <dgm:spPr/>
    </dgm:pt>
    <dgm:pt modelId="{90F2BFDF-4891-474D-B875-A7688DDCC5A4}" type="pres">
      <dgm:prSet presAssocID="{1D51A6AD-6220-499F-9223-D2AC69275951}" presName="vert2" presStyleCnt="0"/>
      <dgm:spPr/>
    </dgm:pt>
    <dgm:pt modelId="{A7102AD5-6F22-489C-BDE3-310ECCF6AE0C}" type="pres">
      <dgm:prSet presAssocID="{1D51A6AD-6220-499F-9223-D2AC69275951}" presName="thinLine2b" presStyleLbl="callout" presStyleIdx="3" presStyleCnt="9"/>
      <dgm:spPr/>
    </dgm:pt>
    <dgm:pt modelId="{915D1BF4-75D6-4C7F-8880-20253E39EAB7}" type="pres">
      <dgm:prSet presAssocID="{1D51A6AD-6220-499F-9223-D2AC69275951}" presName="vertSpace2b" presStyleCnt="0"/>
      <dgm:spPr/>
    </dgm:pt>
    <dgm:pt modelId="{6687113E-3F98-45BB-8FBE-A05714A2AFD2}" type="pres">
      <dgm:prSet presAssocID="{960608CF-C624-4446-87FD-CC4B07D57899}" presName="horz2" presStyleCnt="0"/>
      <dgm:spPr/>
    </dgm:pt>
    <dgm:pt modelId="{5C9134AB-A258-4B47-8809-37A85E3BAB65}" type="pres">
      <dgm:prSet presAssocID="{960608CF-C624-4446-87FD-CC4B07D57899}" presName="horzSpace2" presStyleCnt="0"/>
      <dgm:spPr/>
    </dgm:pt>
    <dgm:pt modelId="{438631BD-9F37-44B3-BBC1-13F9BC828CCC}" type="pres">
      <dgm:prSet presAssocID="{960608CF-C624-4446-87FD-CC4B07D57899}" presName="tx2" presStyleLbl="revTx" presStyleIdx="5" presStyleCnt="10"/>
      <dgm:spPr/>
    </dgm:pt>
    <dgm:pt modelId="{5AD3A009-7B96-4E37-9708-CA52F22F6FFC}" type="pres">
      <dgm:prSet presAssocID="{960608CF-C624-4446-87FD-CC4B07D57899}" presName="vert2" presStyleCnt="0"/>
      <dgm:spPr/>
    </dgm:pt>
    <dgm:pt modelId="{361358FE-95A2-4B63-B0C8-0BEDE7A6D079}" type="pres">
      <dgm:prSet presAssocID="{960608CF-C624-4446-87FD-CC4B07D57899}" presName="thinLine2b" presStyleLbl="callout" presStyleIdx="4" presStyleCnt="9"/>
      <dgm:spPr/>
    </dgm:pt>
    <dgm:pt modelId="{F230DBC5-D54C-45E3-885E-4B996AAC46F3}" type="pres">
      <dgm:prSet presAssocID="{960608CF-C624-4446-87FD-CC4B07D57899}" presName="vertSpace2b" presStyleCnt="0"/>
      <dgm:spPr/>
    </dgm:pt>
    <dgm:pt modelId="{756447E0-F328-4FF8-B6CA-0CD1ADC888B9}" type="pres">
      <dgm:prSet presAssocID="{2E641084-D57E-481C-915E-F67F463AF07A}" presName="horz2" presStyleCnt="0"/>
      <dgm:spPr/>
    </dgm:pt>
    <dgm:pt modelId="{8AE3D99E-5034-4BBD-B5E6-BC2B8F096883}" type="pres">
      <dgm:prSet presAssocID="{2E641084-D57E-481C-915E-F67F463AF07A}" presName="horzSpace2" presStyleCnt="0"/>
      <dgm:spPr/>
    </dgm:pt>
    <dgm:pt modelId="{4D9AC2EF-9D9B-4347-BE1D-9520E4CE16A2}" type="pres">
      <dgm:prSet presAssocID="{2E641084-D57E-481C-915E-F67F463AF07A}" presName="tx2" presStyleLbl="revTx" presStyleIdx="6" presStyleCnt="10"/>
      <dgm:spPr/>
    </dgm:pt>
    <dgm:pt modelId="{3C24CCAC-974C-4AEC-9560-CD99D26E4C19}" type="pres">
      <dgm:prSet presAssocID="{2E641084-D57E-481C-915E-F67F463AF07A}" presName="vert2" presStyleCnt="0"/>
      <dgm:spPr/>
    </dgm:pt>
    <dgm:pt modelId="{A5F380F9-19B3-4D5A-BC3C-83DE83B7B33B}" type="pres">
      <dgm:prSet presAssocID="{2E641084-D57E-481C-915E-F67F463AF07A}" presName="thinLine2b" presStyleLbl="callout" presStyleIdx="5" presStyleCnt="9"/>
      <dgm:spPr/>
    </dgm:pt>
    <dgm:pt modelId="{D29638A3-62E3-4F25-A479-3D8CCE6B81AE}" type="pres">
      <dgm:prSet presAssocID="{2E641084-D57E-481C-915E-F67F463AF07A}" presName="vertSpace2b" presStyleCnt="0"/>
      <dgm:spPr/>
    </dgm:pt>
    <dgm:pt modelId="{A8E1B343-2865-49BA-ABF7-21D1ABB8D208}" type="pres">
      <dgm:prSet presAssocID="{C5521360-FF77-418A-89FE-2E0B1FBDF642}" presName="horz2" presStyleCnt="0"/>
      <dgm:spPr/>
    </dgm:pt>
    <dgm:pt modelId="{BA7AF292-7E27-4244-A941-58FDFFE2EAE5}" type="pres">
      <dgm:prSet presAssocID="{C5521360-FF77-418A-89FE-2E0B1FBDF642}" presName="horzSpace2" presStyleCnt="0"/>
      <dgm:spPr/>
    </dgm:pt>
    <dgm:pt modelId="{5C44E1E3-CAC1-4B9B-B25D-1C13A31AA35E}" type="pres">
      <dgm:prSet presAssocID="{C5521360-FF77-418A-89FE-2E0B1FBDF642}" presName="tx2" presStyleLbl="revTx" presStyleIdx="7" presStyleCnt="10"/>
      <dgm:spPr/>
    </dgm:pt>
    <dgm:pt modelId="{06DBA251-BB7C-44EE-B955-940AEF579C89}" type="pres">
      <dgm:prSet presAssocID="{C5521360-FF77-418A-89FE-2E0B1FBDF642}" presName="vert2" presStyleCnt="0"/>
      <dgm:spPr/>
    </dgm:pt>
    <dgm:pt modelId="{538BECE7-6802-4751-B4EA-DB48A9FAB16C}" type="pres">
      <dgm:prSet presAssocID="{C5521360-FF77-418A-89FE-2E0B1FBDF642}" presName="thinLine2b" presStyleLbl="callout" presStyleIdx="6" presStyleCnt="9"/>
      <dgm:spPr/>
    </dgm:pt>
    <dgm:pt modelId="{4A3C1AF0-2A97-425F-AD55-C6AC1C5F8D7A}" type="pres">
      <dgm:prSet presAssocID="{C5521360-FF77-418A-89FE-2E0B1FBDF642}" presName="vertSpace2b" presStyleCnt="0"/>
      <dgm:spPr/>
    </dgm:pt>
    <dgm:pt modelId="{1CC8135C-4598-470B-A692-313EDC18E5CF}" type="pres">
      <dgm:prSet presAssocID="{6DD3AF20-D1FD-4C7D-8E92-2E500F29FB6F}" presName="horz2" presStyleCnt="0"/>
      <dgm:spPr/>
    </dgm:pt>
    <dgm:pt modelId="{ED8F05D4-0915-4D8F-B0DF-4E66FE89D479}" type="pres">
      <dgm:prSet presAssocID="{6DD3AF20-D1FD-4C7D-8E92-2E500F29FB6F}" presName="horzSpace2" presStyleCnt="0"/>
      <dgm:spPr/>
    </dgm:pt>
    <dgm:pt modelId="{39F29C7D-6B2D-4902-8CC8-9A001D58213E}" type="pres">
      <dgm:prSet presAssocID="{6DD3AF20-D1FD-4C7D-8E92-2E500F29FB6F}" presName="tx2" presStyleLbl="revTx" presStyleIdx="8" presStyleCnt="10"/>
      <dgm:spPr/>
    </dgm:pt>
    <dgm:pt modelId="{C10E5F2C-AD32-459C-8A33-484A8BD7F507}" type="pres">
      <dgm:prSet presAssocID="{6DD3AF20-D1FD-4C7D-8E92-2E500F29FB6F}" presName="vert2" presStyleCnt="0"/>
      <dgm:spPr/>
    </dgm:pt>
    <dgm:pt modelId="{0CE73C1E-B535-4D39-A723-FE133FE45F60}" type="pres">
      <dgm:prSet presAssocID="{6DD3AF20-D1FD-4C7D-8E92-2E500F29FB6F}" presName="thinLine2b" presStyleLbl="callout" presStyleIdx="7" presStyleCnt="9"/>
      <dgm:spPr/>
    </dgm:pt>
    <dgm:pt modelId="{2103EC0B-6517-4D0F-8714-3DF4D3D457F2}" type="pres">
      <dgm:prSet presAssocID="{6DD3AF20-D1FD-4C7D-8E92-2E500F29FB6F}" presName="vertSpace2b" presStyleCnt="0"/>
      <dgm:spPr/>
    </dgm:pt>
    <dgm:pt modelId="{FC97EB75-413C-4516-80C2-AC926C345683}" type="pres">
      <dgm:prSet presAssocID="{C1A331DF-D6B7-47F1-816D-129C72D7D646}" presName="horz2" presStyleCnt="0"/>
      <dgm:spPr/>
    </dgm:pt>
    <dgm:pt modelId="{5D4D4447-E1ED-4816-BB05-B788C1B67A25}" type="pres">
      <dgm:prSet presAssocID="{C1A331DF-D6B7-47F1-816D-129C72D7D646}" presName="horzSpace2" presStyleCnt="0"/>
      <dgm:spPr/>
    </dgm:pt>
    <dgm:pt modelId="{ED1A1760-FB5B-4CD3-88BB-CDD5B2206C3E}" type="pres">
      <dgm:prSet presAssocID="{C1A331DF-D6B7-47F1-816D-129C72D7D646}" presName="tx2" presStyleLbl="revTx" presStyleIdx="9" presStyleCnt="10"/>
      <dgm:spPr/>
    </dgm:pt>
    <dgm:pt modelId="{C1D1C4B7-D83F-4869-A6B1-765307098C3E}" type="pres">
      <dgm:prSet presAssocID="{C1A331DF-D6B7-47F1-816D-129C72D7D646}" presName="vert2" presStyleCnt="0"/>
      <dgm:spPr/>
    </dgm:pt>
    <dgm:pt modelId="{3B6736B3-2C5A-4712-9E18-B055EC4928E6}" type="pres">
      <dgm:prSet presAssocID="{C1A331DF-D6B7-47F1-816D-129C72D7D646}" presName="thinLine2b" presStyleLbl="callout" presStyleIdx="8" presStyleCnt="9"/>
      <dgm:spPr/>
    </dgm:pt>
    <dgm:pt modelId="{7DB60C58-EA07-4856-B635-C6FE96F2B6E7}" type="pres">
      <dgm:prSet presAssocID="{C1A331DF-D6B7-47F1-816D-129C72D7D646}" presName="vertSpace2b" presStyleCnt="0"/>
      <dgm:spPr/>
    </dgm:pt>
  </dgm:ptLst>
  <dgm:cxnLst>
    <dgm:cxn modelId="{065B6404-6CC7-49E2-86F4-C2C1D0917C03}" srcId="{B0FA8CDF-7043-4007-B052-202AF8FAB45E}" destId="{C1A331DF-D6B7-47F1-816D-129C72D7D646}" srcOrd="8" destOrd="0" parTransId="{6E3690AE-B9A2-4055-8421-9995A77E2A08}" sibTransId="{11F42200-333C-435F-8852-E7BF31A7B935}"/>
    <dgm:cxn modelId="{AE92441C-1898-4E26-A1C4-1394549C5E5E}" srcId="{B0FA8CDF-7043-4007-B052-202AF8FAB45E}" destId="{1385105C-753E-47AC-989C-7DFCE98DEF75}" srcOrd="0" destOrd="0" parTransId="{8B90BB60-B8C2-441A-B4EE-8721F5861152}" sibTransId="{811B3B9D-D3ED-407A-993E-BD8D0F2E9516}"/>
    <dgm:cxn modelId="{167A2030-AC9D-455D-B7A2-5673694A6192}" srcId="{B0FA8CDF-7043-4007-B052-202AF8FAB45E}" destId="{1B5E4502-C0D1-4166-91D0-DDE7CB9D8E46}" srcOrd="2" destOrd="0" parTransId="{9D502315-92D0-4C5A-A7B5-B046F152297E}" sibTransId="{6BBA107E-395B-4B82-BCEB-5AC380CB2229}"/>
    <dgm:cxn modelId="{B40CFA36-9CEE-497C-926A-7C6C898C1C6D}" srcId="{BD848507-2AD7-4169-9C15-1E0130CD920B}" destId="{B0FA8CDF-7043-4007-B052-202AF8FAB45E}" srcOrd="0" destOrd="0" parTransId="{08528AEF-5EC3-470F-BF89-76B5E1725359}" sibTransId="{BF8705F2-E52E-4AE5-AF9C-CFD86FDC7AE6}"/>
    <dgm:cxn modelId="{541FD93A-E881-44BE-9D72-7229CE8D3DC3}" srcId="{B0FA8CDF-7043-4007-B052-202AF8FAB45E}" destId="{2E641084-D57E-481C-915E-F67F463AF07A}" srcOrd="5" destOrd="0" parTransId="{130A1495-8940-4755-B11E-714FA5887B3D}" sibTransId="{E9C95361-2610-4225-9363-38C7A16B018E}"/>
    <dgm:cxn modelId="{F5E98660-375A-47D7-92A1-25A79DB96A66}" type="presOf" srcId="{2E641084-D57E-481C-915E-F67F463AF07A}" destId="{4D9AC2EF-9D9B-4347-BE1D-9520E4CE16A2}" srcOrd="0" destOrd="0" presId="urn:microsoft.com/office/officeart/2008/layout/LinedList"/>
    <dgm:cxn modelId="{0DAF3562-D06A-45CA-9D91-3D5763418CCB}" srcId="{B0FA8CDF-7043-4007-B052-202AF8FAB45E}" destId="{07E06803-DA98-4DAF-9489-639ECB7922E1}" srcOrd="1" destOrd="0" parTransId="{4F6DF70D-0AA9-4682-BA31-F73DB98401CB}" sibTransId="{A418ACD5-65FA-41B6-A738-D9EB639301E5}"/>
    <dgm:cxn modelId="{B124A942-5322-4607-87D3-5C4BF9DFC0A9}" srcId="{B0FA8CDF-7043-4007-B052-202AF8FAB45E}" destId="{6DD3AF20-D1FD-4C7D-8E92-2E500F29FB6F}" srcOrd="7" destOrd="0" parTransId="{2C10A6AE-9D39-4966-B87B-A7FB257F9F5F}" sibTransId="{2F6B09E3-6516-4064-9EC8-6A4E6CAB8CBD}"/>
    <dgm:cxn modelId="{C526EC43-37BA-4ADA-BB07-5DEBE43C1279}" type="presOf" srcId="{B0FA8CDF-7043-4007-B052-202AF8FAB45E}" destId="{EB2B82EB-EEA8-41F3-85DF-2AFF1E28B1C1}" srcOrd="0" destOrd="0" presId="urn:microsoft.com/office/officeart/2008/layout/LinedList"/>
    <dgm:cxn modelId="{000BD545-7EDA-4371-AF73-5FFF17F19032}" srcId="{B0FA8CDF-7043-4007-B052-202AF8FAB45E}" destId="{960608CF-C624-4446-87FD-CC4B07D57899}" srcOrd="4" destOrd="0" parTransId="{6E2EE717-2255-4F79-9DB6-DF859AC7E9B3}" sibTransId="{A7570870-18B3-49AB-8FFD-BEF460FD12A2}"/>
    <dgm:cxn modelId="{55198A4B-DAAB-4D5D-AAAC-65DF0F519DD2}" type="presOf" srcId="{6DD3AF20-D1FD-4C7D-8E92-2E500F29FB6F}" destId="{39F29C7D-6B2D-4902-8CC8-9A001D58213E}" srcOrd="0" destOrd="0" presId="urn:microsoft.com/office/officeart/2008/layout/LinedList"/>
    <dgm:cxn modelId="{297B5779-06F6-450C-94C8-212644416BA5}" type="presOf" srcId="{1B5E4502-C0D1-4166-91D0-DDE7CB9D8E46}" destId="{2AA4A6BE-56C8-4666-A8B4-DB31AA6352C4}" srcOrd="0" destOrd="0" presId="urn:microsoft.com/office/officeart/2008/layout/LinedList"/>
    <dgm:cxn modelId="{3F785083-64C7-4F26-BE5A-6C04794634F7}" type="presOf" srcId="{1D51A6AD-6220-499F-9223-D2AC69275951}" destId="{64B6BAD7-9DE7-4B2A-AFD5-F6FF3733E350}" srcOrd="0" destOrd="0" presId="urn:microsoft.com/office/officeart/2008/layout/LinedList"/>
    <dgm:cxn modelId="{2B0E0E93-AD68-410C-BF6A-478193E3CFD3}" srcId="{B0FA8CDF-7043-4007-B052-202AF8FAB45E}" destId="{C5521360-FF77-418A-89FE-2E0B1FBDF642}" srcOrd="6" destOrd="0" parTransId="{1DDD9432-C4B5-422B-9593-A40B0839D49C}" sibTransId="{378A7AB6-E88A-4C30-BA61-293C937B7E63}"/>
    <dgm:cxn modelId="{6BCD60A1-E55F-4FF2-903D-57F6B3565DCA}" type="presOf" srcId="{BD848507-2AD7-4169-9C15-1E0130CD920B}" destId="{850CAEC1-691F-4CE5-9760-8BA92C01C19E}" srcOrd="0" destOrd="0" presId="urn:microsoft.com/office/officeart/2008/layout/LinedList"/>
    <dgm:cxn modelId="{3365F6C7-E71C-4BB4-8918-984B906D34E4}" type="presOf" srcId="{1385105C-753E-47AC-989C-7DFCE98DEF75}" destId="{B629613F-DA94-4943-A726-A6D84E23C6E1}" srcOrd="0" destOrd="0" presId="urn:microsoft.com/office/officeart/2008/layout/LinedList"/>
    <dgm:cxn modelId="{0D410FD4-D4B6-43E9-97A2-7C4A7915A151}" type="presOf" srcId="{07E06803-DA98-4DAF-9489-639ECB7922E1}" destId="{C4BBA4DD-C849-4028-ABED-9968F626DE0A}" srcOrd="0" destOrd="0" presId="urn:microsoft.com/office/officeart/2008/layout/LinedList"/>
    <dgm:cxn modelId="{AB29BFE6-5F5E-4E1D-88AC-B697CDF56BE1}" type="presOf" srcId="{C1A331DF-D6B7-47F1-816D-129C72D7D646}" destId="{ED1A1760-FB5B-4CD3-88BB-CDD5B2206C3E}" srcOrd="0" destOrd="0" presId="urn:microsoft.com/office/officeart/2008/layout/LinedList"/>
    <dgm:cxn modelId="{891773EC-0CB2-4A7A-8F15-CD7E128ADB5F}" type="presOf" srcId="{C5521360-FF77-418A-89FE-2E0B1FBDF642}" destId="{5C44E1E3-CAC1-4B9B-B25D-1C13A31AA35E}" srcOrd="0" destOrd="0" presId="urn:microsoft.com/office/officeart/2008/layout/LinedList"/>
    <dgm:cxn modelId="{4EBB2BF3-2F03-4E56-9D40-39A7476AF33D}" srcId="{B0FA8CDF-7043-4007-B052-202AF8FAB45E}" destId="{1D51A6AD-6220-499F-9223-D2AC69275951}" srcOrd="3" destOrd="0" parTransId="{BD1C1658-38A5-4F68-A577-10C38709BA2F}" sibTransId="{68BF12DF-93BE-4DA2-9071-B4FF148B8CCD}"/>
    <dgm:cxn modelId="{9E74C9FB-99C2-4191-A5E7-2DDB071B890D}" type="presOf" srcId="{960608CF-C624-4446-87FD-CC4B07D57899}" destId="{438631BD-9F37-44B3-BBC1-13F9BC828CCC}" srcOrd="0" destOrd="0" presId="urn:microsoft.com/office/officeart/2008/layout/LinedList"/>
    <dgm:cxn modelId="{A7B7AE86-BF09-46E1-8BBA-76AAFE4CBD67}" type="presParOf" srcId="{850CAEC1-691F-4CE5-9760-8BA92C01C19E}" destId="{B9B4F9E6-3E38-41C2-9A87-7D72DF94380B}" srcOrd="0" destOrd="0" presId="urn:microsoft.com/office/officeart/2008/layout/LinedList"/>
    <dgm:cxn modelId="{8CE923E6-221A-4661-A15C-292807F86E89}" type="presParOf" srcId="{850CAEC1-691F-4CE5-9760-8BA92C01C19E}" destId="{1B4186B2-EE05-4E81-B4D8-44415672437B}" srcOrd="1" destOrd="0" presId="urn:microsoft.com/office/officeart/2008/layout/LinedList"/>
    <dgm:cxn modelId="{663BEA33-38DA-40D4-A41A-0FB0AC95935D}" type="presParOf" srcId="{1B4186B2-EE05-4E81-B4D8-44415672437B}" destId="{EB2B82EB-EEA8-41F3-85DF-2AFF1E28B1C1}" srcOrd="0" destOrd="0" presId="urn:microsoft.com/office/officeart/2008/layout/LinedList"/>
    <dgm:cxn modelId="{C6F07B3E-FC3E-4CBD-9533-9EA99EAB5CCE}" type="presParOf" srcId="{1B4186B2-EE05-4E81-B4D8-44415672437B}" destId="{3305CF48-1696-4298-A241-8840B8D9E661}" srcOrd="1" destOrd="0" presId="urn:microsoft.com/office/officeart/2008/layout/LinedList"/>
    <dgm:cxn modelId="{805DA794-DFF3-455E-9362-31D7679D10F7}" type="presParOf" srcId="{3305CF48-1696-4298-A241-8840B8D9E661}" destId="{2756719F-DCCC-4534-89AE-01E33C0BB98B}" srcOrd="0" destOrd="0" presId="urn:microsoft.com/office/officeart/2008/layout/LinedList"/>
    <dgm:cxn modelId="{A0BDEFDA-04B6-459B-8778-01C590EBFDEE}" type="presParOf" srcId="{3305CF48-1696-4298-A241-8840B8D9E661}" destId="{A9373E27-E730-4C50-BEAB-35BE9833DE53}" srcOrd="1" destOrd="0" presId="urn:microsoft.com/office/officeart/2008/layout/LinedList"/>
    <dgm:cxn modelId="{33A42843-43F7-4291-B227-ABAD10821B39}" type="presParOf" srcId="{A9373E27-E730-4C50-BEAB-35BE9833DE53}" destId="{FAB63273-D2B2-4FB1-BC7B-B1E0C5BFC614}" srcOrd="0" destOrd="0" presId="urn:microsoft.com/office/officeart/2008/layout/LinedList"/>
    <dgm:cxn modelId="{28E4E0C5-D82F-46BF-A584-495A73CBB697}" type="presParOf" srcId="{A9373E27-E730-4C50-BEAB-35BE9833DE53}" destId="{B629613F-DA94-4943-A726-A6D84E23C6E1}" srcOrd="1" destOrd="0" presId="urn:microsoft.com/office/officeart/2008/layout/LinedList"/>
    <dgm:cxn modelId="{71372D09-9B31-40EA-8127-C2070749F8CE}" type="presParOf" srcId="{A9373E27-E730-4C50-BEAB-35BE9833DE53}" destId="{407CAC00-AB20-46DD-8C69-C93C170D943A}" srcOrd="2" destOrd="0" presId="urn:microsoft.com/office/officeart/2008/layout/LinedList"/>
    <dgm:cxn modelId="{6FAB8127-AA10-477A-B170-4E7F204A8C81}" type="presParOf" srcId="{3305CF48-1696-4298-A241-8840B8D9E661}" destId="{942F88BC-F3AA-430D-9F1B-31CFAFB09991}" srcOrd="2" destOrd="0" presId="urn:microsoft.com/office/officeart/2008/layout/LinedList"/>
    <dgm:cxn modelId="{36FB07EB-CF9E-4BF2-88C4-E74B4D6A22EE}" type="presParOf" srcId="{3305CF48-1696-4298-A241-8840B8D9E661}" destId="{10501609-5359-4557-8324-2555D15BE6BD}" srcOrd="3" destOrd="0" presId="urn:microsoft.com/office/officeart/2008/layout/LinedList"/>
    <dgm:cxn modelId="{B8D1C956-0D3C-4C82-B619-91199A168EC4}" type="presParOf" srcId="{3305CF48-1696-4298-A241-8840B8D9E661}" destId="{D7D73B15-A671-47DA-9D7B-6129A969DDCE}" srcOrd="4" destOrd="0" presId="urn:microsoft.com/office/officeart/2008/layout/LinedList"/>
    <dgm:cxn modelId="{6DCAAFF3-FC50-47DB-9793-7C18E7570C61}" type="presParOf" srcId="{D7D73B15-A671-47DA-9D7B-6129A969DDCE}" destId="{3E443CD2-F1AE-46C9-B302-BFAE7BFEAF06}" srcOrd="0" destOrd="0" presId="urn:microsoft.com/office/officeart/2008/layout/LinedList"/>
    <dgm:cxn modelId="{879DD232-AD3F-431B-9455-DA2E8BF99C56}" type="presParOf" srcId="{D7D73B15-A671-47DA-9D7B-6129A969DDCE}" destId="{C4BBA4DD-C849-4028-ABED-9968F626DE0A}" srcOrd="1" destOrd="0" presId="urn:microsoft.com/office/officeart/2008/layout/LinedList"/>
    <dgm:cxn modelId="{AAD8FC8B-7594-4F06-AB48-67CFC04B73F2}" type="presParOf" srcId="{D7D73B15-A671-47DA-9D7B-6129A969DDCE}" destId="{45166947-E1F6-48BD-85D0-7B9B14A83F4F}" srcOrd="2" destOrd="0" presId="urn:microsoft.com/office/officeart/2008/layout/LinedList"/>
    <dgm:cxn modelId="{8CA3EC28-511E-4564-B6FE-9122FE3C532F}" type="presParOf" srcId="{3305CF48-1696-4298-A241-8840B8D9E661}" destId="{18F8A873-E6DA-440C-8D2F-E8683FEAC69E}" srcOrd="5" destOrd="0" presId="urn:microsoft.com/office/officeart/2008/layout/LinedList"/>
    <dgm:cxn modelId="{396471B6-B36A-4CC5-9054-9C987D59818E}" type="presParOf" srcId="{3305CF48-1696-4298-A241-8840B8D9E661}" destId="{9ABD97D5-CEDA-4BBF-A1EC-02339ED1F61F}" srcOrd="6" destOrd="0" presId="urn:microsoft.com/office/officeart/2008/layout/LinedList"/>
    <dgm:cxn modelId="{E3CD45C6-4819-427D-8D05-B0D39A829E36}" type="presParOf" srcId="{3305CF48-1696-4298-A241-8840B8D9E661}" destId="{DB2D1A75-3EBF-4EA4-B05A-07125A599A4F}" srcOrd="7" destOrd="0" presId="urn:microsoft.com/office/officeart/2008/layout/LinedList"/>
    <dgm:cxn modelId="{2DE92DA6-A8C1-4059-A6ED-B0776442F532}" type="presParOf" srcId="{DB2D1A75-3EBF-4EA4-B05A-07125A599A4F}" destId="{BDB97BBC-849C-46E4-A8AF-ABD8062536BD}" srcOrd="0" destOrd="0" presId="urn:microsoft.com/office/officeart/2008/layout/LinedList"/>
    <dgm:cxn modelId="{E09A84CE-1674-48F3-A94B-D297016BF7ED}" type="presParOf" srcId="{DB2D1A75-3EBF-4EA4-B05A-07125A599A4F}" destId="{2AA4A6BE-56C8-4666-A8B4-DB31AA6352C4}" srcOrd="1" destOrd="0" presId="urn:microsoft.com/office/officeart/2008/layout/LinedList"/>
    <dgm:cxn modelId="{2EDC7C86-568D-4D8E-B76D-6885980685F0}" type="presParOf" srcId="{DB2D1A75-3EBF-4EA4-B05A-07125A599A4F}" destId="{627A341F-4B4C-4517-885A-B2BEDD483091}" srcOrd="2" destOrd="0" presId="urn:microsoft.com/office/officeart/2008/layout/LinedList"/>
    <dgm:cxn modelId="{069FD5DF-04E0-4A23-8FC6-A3591498CE11}" type="presParOf" srcId="{3305CF48-1696-4298-A241-8840B8D9E661}" destId="{925E53F5-0B6E-4EF3-9F9A-14F73411BD81}" srcOrd="8" destOrd="0" presId="urn:microsoft.com/office/officeart/2008/layout/LinedList"/>
    <dgm:cxn modelId="{863B833F-3380-40DA-898A-296E9E8CF019}" type="presParOf" srcId="{3305CF48-1696-4298-A241-8840B8D9E661}" destId="{1E075D39-4686-4A81-81E0-5817FEC43E02}" srcOrd="9" destOrd="0" presId="urn:microsoft.com/office/officeart/2008/layout/LinedList"/>
    <dgm:cxn modelId="{1EDDBA03-D70B-44EC-9537-FF2E6A66D655}" type="presParOf" srcId="{3305CF48-1696-4298-A241-8840B8D9E661}" destId="{50311279-D35C-43A2-A17D-708A9AE81875}" srcOrd="10" destOrd="0" presId="urn:microsoft.com/office/officeart/2008/layout/LinedList"/>
    <dgm:cxn modelId="{AB5CCBD9-A58F-4A20-BDAD-62FA3FD5742E}" type="presParOf" srcId="{50311279-D35C-43A2-A17D-708A9AE81875}" destId="{9056A8AE-EDC7-41D9-A38D-995BF6752D80}" srcOrd="0" destOrd="0" presId="urn:microsoft.com/office/officeart/2008/layout/LinedList"/>
    <dgm:cxn modelId="{D47D5D36-F186-4EF0-ADF9-8AE00DAA1900}" type="presParOf" srcId="{50311279-D35C-43A2-A17D-708A9AE81875}" destId="{64B6BAD7-9DE7-4B2A-AFD5-F6FF3733E350}" srcOrd="1" destOrd="0" presId="urn:microsoft.com/office/officeart/2008/layout/LinedList"/>
    <dgm:cxn modelId="{0EDD52A4-357D-496B-B1D1-7ED4B14C7960}" type="presParOf" srcId="{50311279-D35C-43A2-A17D-708A9AE81875}" destId="{90F2BFDF-4891-474D-B875-A7688DDCC5A4}" srcOrd="2" destOrd="0" presId="urn:microsoft.com/office/officeart/2008/layout/LinedList"/>
    <dgm:cxn modelId="{D10466DF-35F2-4778-A1D0-0854AF0E3C84}" type="presParOf" srcId="{3305CF48-1696-4298-A241-8840B8D9E661}" destId="{A7102AD5-6F22-489C-BDE3-310ECCF6AE0C}" srcOrd="11" destOrd="0" presId="urn:microsoft.com/office/officeart/2008/layout/LinedList"/>
    <dgm:cxn modelId="{900ABE2E-9074-49BE-AA4F-69BC2F5FE2E0}" type="presParOf" srcId="{3305CF48-1696-4298-A241-8840B8D9E661}" destId="{915D1BF4-75D6-4C7F-8880-20253E39EAB7}" srcOrd="12" destOrd="0" presId="urn:microsoft.com/office/officeart/2008/layout/LinedList"/>
    <dgm:cxn modelId="{EB4F6875-C632-42AA-9188-260B9732E820}" type="presParOf" srcId="{3305CF48-1696-4298-A241-8840B8D9E661}" destId="{6687113E-3F98-45BB-8FBE-A05714A2AFD2}" srcOrd="13" destOrd="0" presId="urn:microsoft.com/office/officeart/2008/layout/LinedList"/>
    <dgm:cxn modelId="{BDFA3ADA-D36B-49C5-9337-A07B696B50D1}" type="presParOf" srcId="{6687113E-3F98-45BB-8FBE-A05714A2AFD2}" destId="{5C9134AB-A258-4B47-8809-37A85E3BAB65}" srcOrd="0" destOrd="0" presId="urn:microsoft.com/office/officeart/2008/layout/LinedList"/>
    <dgm:cxn modelId="{B1526C3A-9173-43BC-A389-2BA12863CDA1}" type="presParOf" srcId="{6687113E-3F98-45BB-8FBE-A05714A2AFD2}" destId="{438631BD-9F37-44B3-BBC1-13F9BC828CCC}" srcOrd="1" destOrd="0" presId="urn:microsoft.com/office/officeart/2008/layout/LinedList"/>
    <dgm:cxn modelId="{8772C05D-9F6D-4D22-9FEC-5C1417B07BC4}" type="presParOf" srcId="{6687113E-3F98-45BB-8FBE-A05714A2AFD2}" destId="{5AD3A009-7B96-4E37-9708-CA52F22F6FFC}" srcOrd="2" destOrd="0" presId="urn:microsoft.com/office/officeart/2008/layout/LinedList"/>
    <dgm:cxn modelId="{999531A6-4106-45F6-BB89-D30278ED0733}" type="presParOf" srcId="{3305CF48-1696-4298-A241-8840B8D9E661}" destId="{361358FE-95A2-4B63-B0C8-0BEDE7A6D079}" srcOrd="14" destOrd="0" presId="urn:microsoft.com/office/officeart/2008/layout/LinedList"/>
    <dgm:cxn modelId="{676ED634-20F5-40BD-8C40-3366158ED349}" type="presParOf" srcId="{3305CF48-1696-4298-A241-8840B8D9E661}" destId="{F230DBC5-D54C-45E3-885E-4B996AAC46F3}" srcOrd="15" destOrd="0" presId="urn:microsoft.com/office/officeart/2008/layout/LinedList"/>
    <dgm:cxn modelId="{E1884D5C-484C-4352-8DD5-60FE1E6A39BA}" type="presParOf" srcId="{3305CF48-1696-4298-A241-8840B8D9E661}" destId="{756447E0-F328-4FF8-B6CA-0CD1ADC888B9}" srcOrd="16" destOrd="0" presId="urn:microsoft.com/office/officeart/2008/layout/LinedList"/>
    <dgm:cxn modelId="{5F845BBB-E64F-4256-8780-B1A13223D6D6}" type="presParOf" srcId="{756447E0-F328-4FF8-B6CA-0CD1ADC888B9}" destId="{8AE3D99E-5034-4BBD-B5E6-BC2B8F096883}" srcOrd="0" destOrd="0" presId="urn:microsoft.com/office/officeart/2008/layout/LinedList"/>
    <dgm:cxn modelId="{6677892F-514F-4F88-B1FC-6E7C9301990B}" type="presParOf" srcId="{756447E0-F328-4FF8-B6CA-0CD1ADC888B9}" destId="{4D9AC2EF-9D9B-4347-BE1D-9520E4CE16A2}" srcOrd="1" destOrd="0" presId="urn:microsoft.com/office/officeart/2008/layout/LinedList"/>
    <dgm:cxn modelId="{CD99359D-BA45-4FA0-A6B0-7AE6A348FAC8}" type="presParOf" srcId="{756447E0-F328-4FF8-B6CA-0CD1ADC888B9}" destId="{3C24CCAC-974C-4AEC-9560-CD99D26E4C19}" srcOrd="2" destOrd="0" presId="urn:microsoft.com/office/officeart/2008/layout/LinedList"/>
    <dgm:cxn modelId="{78FCBA20-2304-47B8-A863-18A4BAF0373C}" type="presParOf" srcId="{3305CF48-1696-4298-A241-8840B8D9E661}" destId="{A5F380F9-19B3-4D5A-BC3C-83DE83B7B33B}" srcOrd="17" destOrd="0" presId="urn:microsoft.com/office/officeart/2008/layout/LinedList"/>
    <dgm:cxn modelId="{A046B631-9995-491F-B172-4299D0BC0A1E}" type="presParOf" srcId="{3305CF48-1696-4298-A241-8840B8D9E661}" destId="{D29638A3-62E3-4F25-A479-3D8CCE6B81AE}" srcOrd="18" destOrd="0" presId="urn:microsoft.com/office/officeart/2008/layout/LinedList"/>
    <dgm:cxn modelId="{B6A8D964-748F-4033-A00A-807052158314}" type="presParOf" srcId="{3305CF48-1696-4298-A241-8840B8D9E661}" destId="{A8E1B343-2865-49BA-ABF7-21D1ABB8D208}" srcOrd="19" destOrd="0" presId="urn:microsoft.com/office/officeart/2008/layout/LinedList"/>
    <dgm:cxn modelId="{E5FD6972-7751-4DC5-8E27-224E4D83A6B7}" type="presParOf" srcId="{A8E1B343-2865-49BA-ABF7-21D1ABB8D208}" destId="{BA7AF292-7E27-4244-A941-58FDFFE2EAE5}" srcOrd="0" destOrd="0" presId="urn:microsoft.com/office/officeart/2008/layout/LinedList"/>
    <dgm:cxn modelId="{454301FB-9D33-4578-8B33-76F1E8D37B7D}" type="presParOf" srcId="{A8E1B343-2865-49BA-ABF7-21D1ABB8D208}" destId="{5C44E1E3-CAC1-4B9B-B25D-1C13A31AA35E}" srcOrd="1" destOrd="0" presId="urn:microsoft.com/office/officeart/2008/layout/LinedList"/>
    <dgm:cxn modelId="{A4DF34BB-B057-441F-9264-E9653523B300}" type="presParOf" srcId="{A8E1B343-2865-49BA-ABF7-21D1ABB8D208}" destId="{06DBA251-BB7C-44EE-B955-940AEF579C89}" srcOrd="2" destOrd="0" presId="urn:microsoft.com/office/officeart/2008/layout/LinedList"/>
    <dgm:cxn modelId="{062EEBAE-EA95-4F08-B01A-C84BEACB49DF}" type="presParOf" srcId="{3305CF48-1696-4298-A241-8840B8D9E661}" destId="{538BECE7-6802-4751-B4EA-DB48A9FAB16C}" srcOrd="20" destOrd="0" presId="urn:microsoft.com/office/officeart/2008/layout/LinedList"/>
    <dgm:cxn modelId="{D7B37B26-0E7F-4517-B814-5EA82E99852A}" type="presParOf" srcId="{3305CF48-1696-4298-A241-8840B8D9E661}" destId="{4A3C1AF0-2A97-425F-AD55-C6AC1C5F8D7A}" srcOrd="21" destOrd="0" presId="urn:microsoft.com/office/officeart/2008/layout/LinedList"/>
    <dgm:cxn modelId="{35E4A0F2-4C4A-4AC2-B304-65CBF0CC5977}" type="presParOf" srcId="{3305CF48-1696-4298-A241-8840B8D9E661}" destId="{1CC8135C-4598-470B-A692-313EDC18E5CF}" srcOrd="22" destOrd="0" presId="urn:microsoft.com/office/officeart/2008/layout/LinedList"/>
    <dgm:cxn modelId="{E9A4FAD8-423B-47D4-B327-F8359F313265}" type="presParOf" srcId="{1CC8135C-4598-470B-A692-313EDC18E5CF}" destId="{ED8F05D4-0915-4D8F-B0DF-4E66FE89D479}" srcOrd="0" destOrd="0" presId="urn:microsoft.com/office/officeart/2008/layout/LinedList"/>
    <dgm:cxn modelId="{AF53C44B-66EC-4E46-A181-38903A798153}" type="presParOf" srcId="{1CC8135C-4598-470B-A692-313EDC18E5CF}" destId="{39F29C7D-6B2D-4902-8CC8-9A001D58213E}" srcOrd="1" destOrd="0" presId="urn:microsoft.com/office/officeart/2008/layout/LinedList"/>
    <dgm:cxn modelId="{BBE6BB86-FB19-4921-8CF6-679EB42D8ADC}" type="presParOf" srcId="{1CC8135C-4598-470B-A692-313EDC18E5CF}" destId="{C10E5F2C-AD32-459C-8A33-484A8BD7F507}" srcOrd="2" destOrd="0" presId="urn:microsoft.com/office/officeart/2008/layout/LinedList"/>
    <dgm:cxn modelId="{05D637A1-9FC2-46AF-B414-216220C6240C}" type="presParOf" srcId="{3305CF48-1696-4298-A241-8840B8D9E661}" destId="{0CE73C1E-B535-4D39-A723-FE133FE45F60}" srcOrd="23" destOrd="0" presId="urn:microsoft.com/office/officeart/2008/layout/LinedList"/>
    <dgm:cxn modelId="{36541C41-3276-4B7C-9943-EF84554D9ECC}" type="presParOf" srcId="{3305CF48-1696-4298-A241-8840B8D9E661}" destId="{2103EC0B-6517-4D0F-8714-3DF4D3D457F2}" srcOrd="24" destOrd="0" presId="urn:microsoft.com/office/officeart/2008/layout/LinedList"/>
    <dgm:cxn modelId="{5ADDFD6B-9F2A-412A-AFCD-5CD922F0B13E}" type="presParOf" srcId="{3305CF48-1696-4298-A241-8840B8D9E661}" destId="{FC97EB75-413C-4516-80C2-AC926C345683}" srcOrd="25" destOrd="0" presId="urn:microsoft.com/office/officeart/2008/layout/LinedList"/>
    <dgm:cxn modelId="{689A4AEA-0B90-4F1D-8A62-26E61D8CCAF6}" type="presParOf" srcId="{FC97EB75-413C-4516-80C2-AC926C345683}" destId="{5D4D4447-E1ED-4816-BB05-B788C1B67A25}" srcOrd="0" destOrd="0" presId="urn:microsoft.com/office/officeart/2008/layout/LinedList"/>
    <dgm:cxn modelId="{EA0ACBB2-A8A7-4818-8E21-935136141DB5}" type="presParOf" srcId="{FC97EB75-413C-4516-80C2-AC926C345683}" destId="{ED1A1760-FB5B-4CD3-88BB-CDD5B2206C3E}" srcOrd="1" destOrd="0" presId="urn:microsoft.com/office/officeart/2008/layout/LinedList"/>
    <dgm:cxn modelId="{0C8F0543-CFD8-447C-AC49-CDD6CB065CBA}" type="presParOf" srcId="{FC97EB75-413C-4516-80C2-AC926C345683}" destId="{C1D1C4B7-D83F-4869-A6B1-765307098C3E}" srcOrd="2" destOrd="0" presId="urn:microsoft.com/office/officeart/2008/layout/LinedList"/>
    <dgm:cxn modelId="{0004AD06-3BD1-40F6-9035-5A2C4482531F}" type="presParOf" srcId="{3305CF48-1696-4298-A241-8840B8D9E661}" destId="{3B6736B3-2C5A-4712-9E18-B055EC4928E6}" srcOrd="26" destOrd="0" presId="urn:microsoft.com/office/officeart/2008/layout/LinedList"/>
    <dgm:cxn modelId="{AB5276BB-E5BC-41FC-AE80-4C1F83306BBD}" type="presParOf" srcId="{3305CF48-1696-4298-A241-8840B8D9E661}" destId="{7DB60C58-EA07-4856-B635-C6FE96F2B6E7}" srcOrd="2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848507-2AD7-4169-9C15-1E0130CD920B}"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B0FA8CDF-7043-4007-B052-202AF8FAB45E}">
      <dgm:prSet custT="1"/>
      <dgm:spPr/>
      <dgm:t>
        <a:bodyPr/>
        <a:lstStyle/>
        <a:p>
          <a:r>
            <a:rPr lang="en-US" sz="1800" b="1" dirty="0"/>
            <a:t>CACs are </a:t>
          </a:r>
          <a:r>
            <a:rPr lang="en-US" sz="1800" b="1" u="sng" dirty="0"/>
            <a:t>prohibited</a:t>
          </a:r>
          <a:r>
            <a:rPr lang="en-US" sz="1800" b="1" dirty="0"/>
            <a:t> from performing the following activities:</a:t>
          </a:r>
          <a:endParaRPr lang="en-US" sz="1800" dirty="0"/>
        </a:p>
      </dgm:t>
    </dgm:pt>
    <dgm:pt modelId="{08528AEF-5EC3-470F-BF89-76B5E1725359}" type="parTrans" cxnId="{B40CFA36-9CEE-497C-926A-7C6C898C1C6D}">
      <dgm:prSet/>
      <dgm:spPr/>
      <dgm:t>
        <a:bodyPr/>
        <a:lstStyle/>
        <a:p>
          <a:endParaRPr lang="en-US"/>
        </a:p>
      </dgm:t>
    </dgm:pt>
    <dgm:pt modelId="{BF8705F2-E52E-4AE5-AF9C-CFD86FDC7AE6}" type="sibTrans" cxnId="{B40CFA36-9CEE-497C-926A-7C6C898C1C6D}">
      <dgm:prSet/>
      <dgm:spPr/>
      <dgm:t>
        <a:bodyPr/>
        <a:lstStyle/>
        <a:p>
          <a:endParaRPr lang="en-US"/>
        </a:p>
      </dgm:t>
    </dgm:pt>
    <dgm:pt modelId="{90EB3CB3-0F6D-4003-9639-5C4F1336A88B}">
      <dgm:prSet custT="1"/>
      <dgm:spPr/>
      <dgm:t>
        <a:bodyPr/>
        <a:lstStyle/>
        <a:p>
          <a:r>
            <a:rPr lang="en-US" sz="1300" dirty="0"/>
            <a:t>Recommend specific health insurance plans for consumers</a:t>
          </a:r>
        </a:p>
      </dgm:t>
    </dgm:pt>
    <dgm:pt modelId="{A03A0332-E2F8-468A-BAF8-BAEEC381EFF0}" type="parTrans" cxnId="{1100B3F5-1517-4852-948B-D765E423D157}">
      <dgm:prSet/>
      <dgm:spPr/>
      <dgm:t>
        <a:bodyPr/>
        <a:lstStyle/>
        <a:p>
          <a:endParaRPr lang="en-US"/>
        </a:p>
      </dgm:t>
    </dgm:pt>
    <dgm:pt modelId="{7C1F6A81-DFC8-44FF-8079-6172011E5230}" type="sibTrans" cxnId="{1100B3F5-1517-4852-948B-D765E423D157}">
      <dgm:prSet/>
      <dgm:spPr/>
      <dgm:t>
        <a:bodyPr/>
        <a:lstStyle/>
        <a:p>
          <a:endParaRPr lang="en-US"/>
        </a:p>
      </dgm:t>
    </dgm:pt>
    <dgm:pt modelId="{917CC55C-07AF-4962-BFEF-333B0AE6697E}">
      <dgm:prSet custT="1"/>
      <dgm:spPr/>
      <dgm:t>
        <a:bodyPr/>
        <a:lstStyle/>
        <a:p>
          <a:pPr>
            <a:buSzPts val="1200"/>
            <a:buFont typeface="Symbol" panose="05050102010706020507" pitchFamily="18" charset="2"/>
            <a:buChar char=""/>
          </a:pPr>
          <a:r>
            <a:rPr lang="en-US" sz="1300" dirty="0"/>
            <a:t>Enroll a consumer into a health insurance plan</a:t>
          </a:r>
        </a:p>
      </dgm:t>
    </dgm:pt>
    <dgm:pt modelId="{E0B93419-8167-4771-BA05-0C33178BA69F}" type="parTrans" cxnId="{29FA1F53-05F4-4008-A9AB-93D51C18F86F}">
      <dgm:prSet/>
      <dgm:spPr/>
      <dgm:t>
        <a:bodyPr/>
        <a:lstStyle/>
        <a:p>
          <a:endParaRPr lang="en-US"/>
        </a:p>
      </dgm:t>
    </dgm:pt>
    <dgm:pt modelId="{15C18E1B-2DFF-4F8D-8A76-77EA8318B823}" type="sibTrans" cxnId="{29FA1F53-05F4-4008-A9AB-93D51C18F86F}">
      <dgm:prSet/>
      <dgm:spPr/>
      <dgm:t>
        <a:bodyPr/>
        <a:lstStyle/>
        <a:p>
          <a:endParaRPr lang="en-US"/>
        </a:p>
      </dgm:t>
    </dgm:pt>
    <dgm:pt modelId="{92D81487-7E53-4FB0-83C5-A426920AFBB9}">
      <dgm:prSet custT="1"/>
      <dgm:spPr/>
      <dgm:t>
        <a:bodyPr/>
        <a:lstStyle/>
        <a:p>
          <a:pPr>
            <a:buSzPts val="1200"/>
            <a:buFont typeface="Symbol" panose="05050102010706020507" pitchFamily="18" charset="2"/>
            <a:buChar char=""/>
          </a:pPr>
          <a:r>
            <a:rPr lang="en-US" sz="1300" dirty="0"/>
            <a:t>Provide gifts to a consumer to incentivize enrollment</a:t>
          </a:r>
        </a:p>
      </dgm:t>
    </dgm:pt>
    <dgm:pt modelId="{365B3D56-253A-4295-9C43-59D4DF9AF35D}" type="parTrans" cxnId="{BFD528A1-A289-4309-A24E-567E1DCD4107}">
      <dgm:prSet/>
      <dgm:spPr/>
      <dgm:t>
        <a:bodyPr/>
        <a:lstStyle/>
        <a:p>
          <a:endParaRPr lang="en-US"/>
        </a:p>
      </dgm:t>
    </dgm:pt>
    <dgm:pt modelId="{1DCE420A-DDB4-4E55-8309-D1126AC1A185}" type="sibTrans" cxnId="{BFD528A1-A289-4309-A24E-567E1DCD4107}">
      <dgm:prSet/>
      <dgm:spPr/>
      <dgm:t>
        <a:bodyPr/>
        <a:lstStyle/>
        <a:p>
          <a:endParaRPr lang="en-US"/>
        </a:p>
      </dgm:t>
    </dgm:pt>
    <dgm:pt modelId="{09D31FF3-C055-4CDB-BF36-FD50F0203AA8}">
      <dgm:prSet custT="1"/>
      <dgm:spPr/>
      <dgm:t>
        <a:bodyPr/>
        <a:lstStyle/>
        <a:p>
          <a:pPr>
            <a:buSzPts val="1200"/>
            <a:buFont typeface="Symbol" panose="05050102010706020507" pitchFamily="18" charset="2"/>
            <a:buChar char=""/>
          </a:pPr>
          <a:r>
            <a:rPr lang="en-US" sz="1300" dirty="0"/>
            <a:t>Impose fees for providing consumer support and assistance</a:t>
          </a:r>
        </a:p>
      </dgm:t>
    </dgm:pt>
    <dgm:pt modelId="{2FE66D6A-0047-4378-9AD2-0337A06E1B41}" type="parTrans" cxnId="{D2AB67B3-A484-4477-BCA2-2226FA1CAE58}">
      <dgm:prSet/>
      <dgm:spPr/>
      <dgm:t>
        <a:bodyPr/>
        <a:lstStyle/>
        <a:p>
          <a:endParaRPr lang="en-US"/>
        </a:p>
      </dgm:t>
    </dgm:pt>
    <dgm:pt modelId="{A8983A56-A7E4-4E2F-988F-3637D36AA20D}" type="sibTrans" cxnId="{D2AB67B3-A484-4477-BCA2-2226FA1CAE58}">
      <dgm:prSet/>
      <dgm:spPr/>
      <dgm:t>
        <a:bodyPr/>
        <a:lstStyle/>
        <a:p>
          <a:endParaRPr lang="en-US"/>
        </a:p>
      </dgm:t>
    </dgm:pt>
    <dgm:pt modelId="{79F2F4D1-7036-4234-8618-D6463E1F3791}">
      <dgm:prSet custT="1"/>
      <dgm:spPr/>
      <dgm:t>
        <a:bodyPr/>
        <a:lstStyle/>
        <a:p>
          <a:pPr>
            <a:buSzPts val="1200"/>
            <a:buFont typeface="Symbol" panose="05050102010706020507" pitchFamily="18" charset="2"/>
            <a:buChar char=""/>
          </a:pPr>
          <a:r>
            <a:rPr lang="en-US" sz="1300" dirty="0"/>
            <a:t>Request or receive compensation from consumers or third parties for assistance</a:t>
          </a:r>
        </a:p>
      </dgm:t>
    </dgm:pt>
    <dgm:pt modelId="{ACBAA0A9-BE5B-45A5-99F4-38131BF8A762}" type="parTrans" cxnId="{080508AE-0120-4725-891E-F9FE57AD7462}">
      <dgm:prSet/>
      <dgm:spPr/>
      <dgm:t>
        <a:bodyPr/>
        <a:lstStyle/>
        <a:p>
          <a:endParaRPr lang="en-US"/>
        </a:p>
      </dgm:t>
    </dgm:pt>
    <dgm:pt modelId="{E49436C7-0853-4A8F-AB6A-BCB365AA0425}" type="sibTrans" cxnId="{080508AE-0120-4725-891E-F9FE57AD7462}">
      <dgm:prSet/>
      <dgm:spPr/>
      <dgm:t>
        <a:bodyPr/>
        <a:lstStyle/>
        <a:p>
          <a:endParaRPr lang="en-US"/>
        </a:p>
      </dgm:t>
    </dgm:pt>
    <dgm:pt modelId="{7A10C2EF-C681-40E7-9C56-10D652239C5B}">
      <dgm:prSet custT="1"/>
      <dgm:spPr/>
      <dgm:t>
        <a:bodyPr/>
        <a:lstStyle/>
        <a:p>
          <a:pPr>
            <a:buSzPts val="1200"/>
            <a:buFont typeface="Symbol" panose="05050102010706020507" pitchFamily="18" charset="2"/>
            <a:buChar char=""/>
          </a:pPr>
          <a:r>
            <a:rPr lang="en-US" sz="1300" dirty="0"/>
            <a:t>Request or receive compensation from insurance companies</a:t>
          </a:r>
        </a:p>
      </dgm:t>
    </dgm:pt>
    <dgm:pt modelId="{4C0F2371-B4D2-4E62-94AD-D5AD1DD1EA6D}" type="parTrans" cxnId="{207F94A7-4C5C-43DD-81C2-171C702DB0C3}">
      <dgm:prSet/>
      <dgm:spPr/>
      <dgm:t>
        <a:bodyPr/>
        <a:lstStyle/>
        <a:p>
          <a:endParaRPr lang="en-US"/>
        </a:p>
      </dgm:t>
    </dgm:pt>
    <dgm:pt modelId="{B6868B62-2D26-4942-BEEE-5770618EAD6B}" type="sibTrans" cxnId="{207F94A7-4C5C-43DD-81C2-171C702DB0C3}">
      <dgm:prSet/>
      <dgm:spPr/>
      <dgm:t>
        <a:bodyPr/>
        <a:lstStyle/>
        <a:p>
          <a:endParaRPr lang="en-US"/>
        </a:p>
      </dgm:t>
    </dgm:pt>
    <dgm:pt modelId="{1A757804-CD36-4D3F-B1AC-8804F7993E25}">
      <dgm:prSet custT="1"/>
      <dgm:spPr/>
      <dgm:t>
        <a:bodyPr/>
        <a:lstStyle/>
        <a:p>
          <a:pPr>
            <a:buSzPts val="1200"/>
            <a:buFont typeface="Symbol" panose="05050102010706020507" pitchFamily="18" charset="2"/>
            <a:buChar char=""/>
          </a:pPr>
          <a:r>
            <a:rPr lang="en-US" sz="1300" dirty="0"/>
            <a:t>Request or receiving compensation from agents for consumer referrals</a:t>
          </a:r>
        </a:p>
      </dgm:t>
    </dgm:pt>
    <dgm:pt modelId="{9A46A48D-4BA6-4E25-A0E3-3E7C2C2AD218}" type="parTrans" cxnId="{9BF81B0D-72DD-4BA9-B5FB-EBE2563CBB7D}">
      <dgm:prSet/>
      <dgm:spPr/>
      <dgm:t>
        <a:bodyPr/>
        <a:lstStyle/>
        <a:p>
          <a:endParaRPr lang="en-US"/>
        </a:p>
      </dgm:t>
    </dgm:pt>
    <dgm:pt modelId="{F778642D-CEED-4CF6-8792-109AF01903B3}" type="sibTrans" cxnId="{9BF81B0D-72DD-4BA9-B5FB-EBE2563CBB7D}">
      <dgm:prSet/>
      <dgm:spPr/>
      <dgm:t>
        <a:bodyPr/>
        <a:lstStyle/>
        <a:p>
          <a:endParaRPr lang="en-US"/>
        </a:p>
      </dgm:t>
    </dgm:pt>
    <dgm:pt modelId="{2933948E-2F32-4E75-A090-A2C5FE795FC4}">
      <dgm:prSet custT="1"/>
      <dgm:spPr/>
      <dgm:t>
        <a:bodyPr/>
        <a:lstStyle/>
        <a:p>
          <a:pPr>
            <a:buSzPts val="1200"/>
            <a:buFont typeface="Symbol" panose="05050102010706020507" pitchFamily="18" charset="2"/>
            <a:buChar char=""/>
          </a:pPr>
          <a:r>
            <a:rPr lang="en-US" sz="1300" dirty="0"/>
            <a:t>Act as an intermediary between an employer and health insurance company</a:t>
          </a:r>
        </a:p>
      </dgm:t>
    </dgm:pt>
    <dgm:pt modelId="{DA85FB21-D6D5-4D4F-BA60-CABF2A7C3D89}" type="parTrans" cxnId="{282318D9-42DA-407E-8502-41AA639C1259}">
      <dgm:prSet/>
      <dgm:spPr/>
      <dgm:t>
        <a:bodyPr/>
        <a:lstStyle/>
        <a:p>
          <a:endParaRPr lang="en-US"/>
        </a:p>
      </dgm:t>
    </dgm:pt>
    <dgm:pt modelId="{80457F9A-A1AD-4AA1-81C1-562765D96021}" type="sibTrans" cxnId="{282318D9-42DA-407E-8502-41AA639C1259}">
      <dgm:prSet/>
      <dgm:spPr/>
      <dgm:t>
        <a:bodyPr/>
        <a:lstStyle/>
        <a:p>
          <a:endParaRPr lang="en-US"/>
        </a:p>
      </dgm:t>
    </dgm:pt>
    <dgm:pt modelId="{5264AC25-C3E3-467A-8BC4-577867FC6731}">
      <dgm:prSet custT="1"/>
      <dgm:spPr/>
      <dgm:t>
        <a:bodyPr/>
        <a:lstStyle/>
        <a:p>
          <a:pPr>
            <a:buSzPts val="1200"/>
            <a:buFont typeface="Symbol" panose="05050102010706020507" pitchFamily="18" charset="2"/>
            <a:buChar char=""/>
          </a:pPr>
          <a:r>
            <a:rPr lang="en-US" sz="1300" dirty="0"/>
            <a:t>Call consumers to offer assistance without the consumer initiating contact first</a:t>
          </a:r>
        </a:p>
      </dgm:t>
    </dgm:pt>
    <dgm:pt modelId="{C40BDF12-AC1B-46DC-A280-FFEE94DEE517}" type="parTrans" cxnId="{250AE578-EB12-4AE2-8FEB-477195AA6F9E}">
      <dgm:prSet/>
      <dgm:spPr/>
      <dgm:t>
        <a:bodyPr/>
        <a:lstStyle/>
        <a:p>
          <a:endParaRPr lang="en-US"/>
        </a:p>
      </dgm:t>
    </dgm:pt>
    <dgm:pt modelId="{BC96D3C5-9EAE-417C-AF4B-42DA5A7D55AC}" type="sibTrans" cxnId="{250AE578-EB12-4AE2-8FEB-477195AA6F9E}">
      <dgm:prSet/>
      <dgm:spPr/>
      <dgm:t>
        <a:bodyPr/>
        <a:lstStyle/>
        <a:p>
          <a:endParaRPr lang="en-US"/>
        </a:p>
      </dgm:t>
    </dgm:pt>
    <dgm:pt modelId="{9ADA6027-FEAD-4956-A7CF-0071C938C2E7}">
      <dgm:prSet custT="1"/>
      <dgm:spPr/>
      <dgm:t>
        <a:bodyPr/>
        <a:lstStyle/>
        <a:p>
          <a:pPr>
            <a:buSzPts val="1200"/>
            <a:buFont typeface="Symbol" panose="05050102010706020507" pitchFamily="18" charset="2"/>
            <a:buChar char=""/>
          </a:pPr>
          <a:r>
            <a:rPr lang="en-US" sz="1300" dirty="0"/>
            <a:t>Use an automatic telephone dialing system or an artificial or prerecorded voice</a:t>
          </a:r>
        </a:p>
      </dgm:t>
    </dgm:pt>
    <dgm:pt modelId="{B187362A-5AE7-47D0-9503-BCD893974EAF}" type="parTrans" cxnId="{7E6EA61A-619C-45B6-8751-B4831273CDC1}">
      <dgm:prSet/>
      <dgm:spPr/>
      <dgm:t>
        <a:bodyPr/>
        <a:lstStyle/>
        <a:p>
          <a:endParaRPr lang="en-US"/>
        </a:p>
      </dgm:t>
    </dgm:pt>
    <dgm:pt modelId="{B9E307EC-183D-417E-A8CD-AE8A294566FE}" type="sibTrans" cxnId="{7E6EA61A-619C-45B6-8751-B4831273CDC1}">
      <dgm:prSet/>
      <dgm:spPr/>
      <dgm:t>
        <a:bodyPr/>
        <a:lstStyle/>
        <a:p>
          <a:endParaRPr lang="en-US"/>
        </a:p>
      </dgm:t>
    </dgm:pt>
    <dgm:pt modelId="{0A3FBED3-D779-435C-8B1A-9FC996D42FEB}">
      <dgm:prSet custT="1"/>
      <dgm:spPr/>
      <dgm:t>
        <a:bodyPr/>
        <a:lstStyle/>
        <a:p>
          <a:pPr>
            <a:buSzPts val="1200"/>
            <a:buFont typeface="Symbol" panose="05050102010706020507" pitchFamily="18" charset="2"/>
            <a:buChar char=""/>
          </a:pPr>
          <a:r>
            <a:rPr lang="en-US" sz="1300" dirty="0"/>
            <a:t>Solicit any consumer for an application or enrollment assistance by going door-to-door or through unsolicited means of direct contact.</a:t>
          </a:r>
        </a:p>
      </dgm:t>
    </dgm:pt>
    <dgm:pt modelId="{1A5875D6-E6D4-49F9-BF89-E1F66B2566A2}" type="parTrans" cxnId="{241FFC07-E16A-4B0F-835F-B433417CEECD}">
      <dgm:prSet/>
      <dgm:spPr/>
      <dgm:t>
        <a:bodyPr/>
        <a:lstStyle/>
        <a:p>
          <a:endParaRPr lang="en-US"/>
        </a:p>
      </dgm:t>
    </dgm:pt>
    <dgm:pt modelId="{CCF5D48F-E0B0-460B-A5A2-94F77D5BB303}" type="sibTrans" cxnId="{241FFC07-E16A-4B0F-835F-B433417CEECD}">
      <dgm:prSet/>
      <dgm:spPr/>
      <dgm:t>
        <a:bodyPr/>
        <a:lstStyle/>
        <a:p>
          <a:endParaRPr lang="en-US"/>
        </a:p>
      </dgm:t>
    </dgm:pt>
    <dgm:pt modelId="{11978E9F-A088-4F2F-9EE4-0D91F50AC3D3}">
      <dgm:prSet custT="1"/>
      <dgm:spPr/>
      <dgm:t>
        <a:bodyPr/>
        <a:lstStyle/>
        <a:p>
          <a:pPr>
            <a:buFont typeface="Times New Roman" panose="02020603050405020304" pitchFamily="18" charset="0"/>
            <a:buChar char="•"/>
          </a:pPr>
          <a:r>
            <a:rPr lang="en-US" sz="1300" dirty="0"/>
            <a:t>Provide gifts of any value to an applicant or potential enrollee as an inducement for enrollment.</a:t>
          </a:r>
        </a:p>
      </dgm:t>
    </dgm:pt>
    <dgm:pt modelId="{4C82DE0A-0CDA-4390-B66A-1F96B9695D9F}" type="parTrans" cxnId="{483AAF4B-D0DE-4BB3-B379-7075FEB2FC95}">
      <dgm:prSet/>
      <dgm:spPr/>
      <dgm:t>
        <a:bodyPr/>
        <a:lstStyle/>
        <a:p>
          <a:endParaRPr lang="en-US"/>
        </a:p>
      </dgm:t>
    </dgm:pt>
    <dgm:pt modelId="{467C6824-67EB-4ECE-BF5E-760AA7AE7243}" type="sibTrans" cxnId="{483AAF4B-D0DE-4BB3-B379-7075FEB2FC95}">
      <dgm:prSet/>
      <dgm:spPr/>
      <dgm:t>
        <a:bodyPr/>
        <a:lstStyle/>
        <a:p>
          <a:endParaRPr lang="en-US"/>
        </a:p>
      </dgm:t>
    </dgm:pt>
    <dgm:pt modelId="{850CAEC1-691F-4CE5-9760-8BA92C01C19E}" type="pres">
      <dgm:prSet presAssocID="{BD848507-2AD7-4169-9C15-1E0130CD920B}" presName="vert0" presStyleCnt="0">
        <dgm:presLayoutVars>
          <dgm:dir/>
          <dgm:animOne val="branch"/>
          <dgm:animLvl val="lvl"/>
        </dgm:presLayoutVars>
      </dgm:prSet>
      <dgm:spPr/>
    </dgm:pt>
    <dgm:pt modelId="{B9B4F9E6-3E38-41C2-9A87-7D72DF94380B}" type="pres">
      <dgm:prSet presAssocID="{B0FA8CDF-7043-4007-B052-202AF8FAB45E}" presName="thickLine" presStyleLbl="alignNode1" presStyleIdx="0" presStyleCnt="1"/>
      <dgm:spPr/>
    </dgm:pt>
    <dgm:pt modelId="{1B4186B2-EE05-4E81-B4D8-44415672437B}" type="pres">
      <dgm:prSet presAssocID="{B0FA8CDF-7043-4007-B052-202AF8FAB45E}" presName="horz1" presStyleCnt="0"/>
      <dgm:spPr/>
    </dgm:pt>
    <dgm:pt modelId="{EB2B82EB-EEA8-41F3-85DF-2AFF1E28B1C1}" type="pres">
      <dgm:prSet presAssocID="{B0FA8CDF-7043-4007-B052-202AF8FAB45E}" presName="tx1" presStyleLbl="revTx" presStyleIdx="0" presStyleCnt="13" custScaleX="77067" custScaleY="37337" custLinFactNeighborX="-265" custLinFactNeighborY="26179"/>
      <dgm:spPr/>
    </dgm:pt>
    <dgm:pt modelId="{3305CF48-1696-4298-A241-8840B8D9E661}" type="pres">
      <dgm:prSet presAssocID="{B0FA8CDF-7043-4007-B052-202AF8FAB45E}" presName="vert1" presStyleCnt="0"/>
      <dgm:spPr/>
    </dgm:pt>
    <dgm:pt modelId="{13F81E50-E55F-44BA-8FB1-8BD1DDC0EF46}" type="pres">
      <dgm:prSet presAssocID="{90EB3CB3-0F6D-4003-9639-5C4F1336A88B}" presName="vertSpace2a" presStyleCnt="0"/>
      <dgm:spPr/>
    </dgm:pt>
    <dgm:pt modelId="{C6E7D97B-F286-4C41-A588-1C72A1B0E874}" type="pres">
      <dgm:prSet presAssocID="{90EB3CB3-0F6D-4003-9639-5C4F1336A88B}" presName="horz2" presStyleCnt="0"/>
      <dgm:spPr/>
    </dgm:pt>
    <dgm:pt modelId="{4642D446-32FB-43A3-B315-7A437D1284D5}" type="pres">
      <dgm:prSet presAssocID="{90EB3CB3-0F6D-4003-9639-5C4F1336A88B}" presName="horzSpace2" presStyleCnt="0"/>
      <dgm:spPr/>
    </dgm:pt>
    <dgm:pt modelId="{AD57F6DD-2F2D-442F-892F-3E8C6BA1998A}" type="pres">
      <dgm:prSet presAssocID="{90EB3CB3-0F6D-4003-9639-5C4F1336A88B}" presName="tx2" presStyleLbl="revTx" presStyleIdx="1" presStyleCnt="13"/>
      <dgm:spPr/>
    </dgm:pt>
    <dgm:pt modelId="{86683B12-2939-43A7-A0BD-3E4DE26A4681}" type="pres">
      <dgm:prSet presAssocID="{90EB3CB3-0F6D-4003-9639-5C4F1336A88B}" presName="vert2" presStyleCnt="0"/>
      <dgm:spPr/>
    </dgm:pt>
    <dgm:pt modelId="{5ECDD716-76DB-4528-940F-C49D0A831566}" type="pres">
      <dgm:prSet presAssocID="{90EB3CB3-0F6D-4003-9639-5C4F1336A88B}" presName="thinLine2b" presStyleLbl="callout" presStyleIdx="0" presStyleCnt="12"/>
      <dgm:spPr/>
    </dgm:pt>
    <dgm:pt modelId="{3B79B56C-635E-42F1-9767-112394861322}" type="pres">
      <dgm:prSet presAssocID="{90EB3CB3-0F6D-4003-9639-5C4F1336A88B}" presName="vertSpace2b" presStyleCnt="0"/>
      <dgm:spPr/>
    </dgm:pt>
    <dgm:pt modelId="{48ABD1B3-0B66-4E42-BB84-2B4587E507E3}" type="pres">
      <dgm:prSet presAssocID="{917CC55C-07AF-4962-BFEF-333B0AE6697E}" presName="horz2" presStyleCnt="0"/>
      <dgm:spPr/>
    </dgm:pt>
    <dgm:pt modelId="{A1D0A692-1807-4FFF-8A6A-D8979C393FA9}" type="pres">
      <dgm:prSet presAssocID="{917CC55C-07AF-4962-BFEF-333B0AE6697E}" presName="horzSpace2" presStyleCnt="0"/>
      <dgm:spPr/>
    </dgm:pt>
    <dgm:pt modelId="{2C4D2072-0B21-4BEA-81CF-87FCAC69307D}" type="pres">
      <dgm:prSet presAssocID="{917CC55C-07AF-4962-BFEF-333B0AE6697E}" presName="tx2" presStyleLbl="revTx" presStyleIdx="2" presStyleCnt="13"/>
      <dgm:spPr/>
    </dgm:pt>
    <dgm:pt modelId="{1224B6BF-EAAC-4719-AF61-E367A6AA9CBA}" type="pres">
      <dgm:prSet presAssocID="{917CC55C-07AF-4962-BFEF-333B0AE6697E}" presName="vert2" presStyleCnt="0"/>
      <dgm:spPr/>
    </dgm:pt>
    <dgm:pt modelId="{6E705881-8BDE-4343-B3AD-1DC69BB6F5D1}" type="pres">
      <dgm:prSet presAssocID="{917CC55C-07AF-4962-BFEF-333B0AE6697E}" presName="thinLine2b" presStyleLbl="callout" presStyleIdx="1" presStyleCnt="12"/>
      <dgm:spPr/>
    </dgm:pt>
    <dgm:pt modelId="{5EA363CA-1923-495F-8B05-010D873BF069}" type="pres">
      <dgm:prSet presAssocID="{917CC55C-07AF-4962-BFEF-333B0AE6697E}" presName="vertSpace2b" presStyleCnt="0"/>
      <dgm:spPr/>
    </dgm:pt>
    <dgm:pt modelId="{2D9CEB8D-811C-4ECD-9533-C76247DDFE2F}" type="pres">
      <dgm:prSet presAssocID="{92D81487-7E53-4FB0-83C5-A426920AFBB9}" presName="horz2" presStyleCnt="0"/>
      <dgm:spPr/>
    </dgm:pt>
    <dgm:pt modelId="{F1E4980D-03E1-4812-8E46-B3133B6D5178}" type="pres">
      <dgm:prSet presAssocID="{92D81487-7E53-4FB0-83C5-A426920AFBB9}" presName="horzSpace2" presStyleCnt="0"/>
      <dgm:spPr/>
    </dgm:pt>
    <dgm:pt modelId="{CCA77431-C810-45F2-9136-E5E11F0C8DFF}" type="pres">
      <dgm:prSet presAssocID="{92D81487-7E53-4FB0-83C5-A426920AFBB9}" presName="tx2" presStyleLbl="revTx" presStyleIdx="3" presStyleCnt="13"/>
      <dgm:spPr/>
    </dgm:pt>
    <dgm:pt modelId="{710110E6-1D71-49D9-8B2A-829772E88CFB}" type="pres">
      <dgm:prSet presAssocID="{92D81487-7E53-4FB0-83C5-A426920AFBB9}" presName="vert2" presStyleCnt="0"/>
      <dgm:spPr/>
    </dgm:pt>
    <dgm:pt modelId="{CED21122-2732-41A6-9036-5FF9B41BDB6C}" type="pres">
      <dgm:prSet presAssocID="{92D81487-7E53-4FB0-83C5-A426920AFBB9}" presName="thinLine2b" presStyleLbl="callout" presStyleIdx="2" presStyleCnt="12"/>
      <dgm:spPr/>
    </dgm:pt>
    <dgm:pt modelId="{00EE79DD-2DAD-4826-8158-DE968A786D42}" type="pres">
      <dgm:prSet presAssocID="{92D81487-7E53-4FB0-83C5-A426920AFBB9}" presName="vertSpace2b" presStyleCnt="0"/>
      <dgm:spPr/>
    </dgm:pt>
    <dgm:pt modelId="{3F2CCB93-39DA-4302-8C2E-0DC2C61689A8}" type="pres">
      <dgm:prSet presAssocID="{09D31FF3-C055-4CDB-BF36-FD50F0203AA8}" presName="horz2" presStyleCnt="0"/>
      <dgm:spPr/>
    </dgm:pt>
    <dgm:pt modelId="{765A88A1-E96E-4754-B02D-18AB74BDA67E}" type="pres">
      <dgm:prSet presAssocID="{09D31FF3-C055-4CDB-BF36-FD50F0203AA8}" presName="horzSpace2" presStyleCnt="0"/>
      <dgm:spPr/>
    </dgm:pt>
    <dgm:pt modelId="{C6F57444-9C69-47B9-A2F0-C91F13264EEC}" type="pres">
      <dgm:prSet presAssocID="{09D31FF3-C055-4CDB-BF36-FD50F0203AA8}" presName="tx2" presStyleLbl="revTx" presStyleIdx="4" presStyleCnt="13"/>
      <dgm:spPr/>
    </dgm:pt>
    <dgm:pt modelId="{8A77A36A-EA5B-4A52-91CD-58399DC9710E}" type="pres">
      <dgm:prSet presAssocID="{09D31FF3-C055-4CDB-BF36-FD50F0203AA8}" presName="vert2" presStyleCnt="0"/>
      <dgm:spPr/>
    </dgm:pt>
    <dgm:pt modelId="{E055E5FD-B036-4E45-8786-79BD23515A78}" type="pres">
      <dgm:prSet presAssocID="{09D31FF3-C055-4CDB-BF36-FD50F0203AA8}" presName="thinLine2b" presStyleLbl="callout" presStyleIdx="3" presStyleCnt="12"/>
      <dgm:spPr/>
    </dgm:pt>
    <dgm:pt modelId="{722F27C2-A063-436B-872F-8B46F5F2E005}" type="pres">
      <dgm:prSet presAssocID="{09D31FF3-C055-4CDB-BF36-FD50F0203AA8}" presName="vertSpace2b" presStyleCnt="0"/>
      <dgm:spPr/>
    </dgm:pt>
    <dgm:pt modelId="{18797A4E-A873-4B37-92C4-9F089356EC19}" type="pres">
      <dgm:prSet presAssocID="{79F2F4D1-7036-4234-8618-D6463E1F3791}" presName="horz2" presStyleCnt="0"/>
      <dgm:spPr/>
    </dgm:pt>
    <dgm:pt modelId="{297B6B6E-846E-424F-886B-1C0C2C245EF7}" type="pres">
      <dgm:prSet presAssocID="{79F2F4D1-7036-4234-8618-D6463E1F3791}" presName="horzSpace2" presStyleCnt="0"/>
      <dgm:spPr/>
    </dgm:pt>
    <dgm:pt modelId="{591B1E74-132F-4E79-962E-5F834805E3F9}" type="pres">
      <dgm:prSet presAssocID="{79F2F4D1-7036-4234-8618-D6463E1F3791}" presName="tx2" presStyleLbl="revTx" presStyleIdx="5" presStyleCnt="13"/>
      <dgm:spPr/>
    </dgm:pt>
    <dgm:pt modelId="{3FEAD8EE-D92C-422E-8818-69D83DF54CC4}" type="pres">
      <dgm:prSet presAssocID="{79F2F4D1-7036-4234-8618-D6463E1F3791}" presName="vert2" presStyleCnt="0"/>
      <dgm:spPr/>
    </dgm:pt>
    <dgm:pt modelId="{9DC3260C-E072-45A8-8FD7-370062491A9C}" type="pres">
      <dgm:prSet presAssocID="{79F2F4D1-7036-4234-8618-D6463E1F3791}" presName="thinLine2b" presStyleLbl="callout" presStyleIdx="4" presStyleCnt="12"/>
      <dgm:spPr/>
    </dgm:pt>
    <dgm:pt modelId="{98FBC5CA-6FA5-42EE-98FC-DC5706936583}" type="pres">
      <dgm:prSet presAssocID="{79F2F4D1-7036-4234-8618-D6463E1F3791}" presName="vertSpace2b" presStyleCnt="0"/>
      <dgm:spPr/>
    </dgm:pt>
    <dgm:pt modelId="{C4A835DA-4640-4CB9-B7A5-E6FD10E2BB87}" type="pres">
      <dgm:prSet presAssocID="{7A10C2EF-C681-40E7-9C56-10D652239C5B}" presName="horz2" presStyleCnt="0"/>
      <dgm:spPr/>
    </dgm:pt>
    <dgm:pt modelId="{D41983B8-305D-4E37-A101-B8C9C05C6EDC}" type="pres">
      <dgm:prSet presAssocID="{7A10C2EF-C681-40E7-9C56-10D652239C5B}" presName="horzSpace2" presStyleCnt="0"/>
      <dgm:spPr/>
    </dgm:pt>
    <dgm:pt modelId="{3D0B2AD4-3327-462F-9D6F-D47A00012D9C}" type="pres">
      <dgm:prSet presAssocID="{7A10C2EF-C681-40E7-9C56-10D652239C5B}" presName="tx2" presStyleLbl="revTx" presStyleIdx="6" presStyleCnt="13"/>
      <dgm:spPr/>
    </dgm:pt>
    <dgm:pt modelId="{33874B8D-F66E-467C-A99E-8C0F618920B9}" type="pres">
      <dgm:prSet presAssocID="{7A10C2EF-C681-40E7-9C56-10D652239C5B}" presName="vert2" presStyleCnt="0"/>
      <dgm:spPr/>
    </dgm:pt>
    <dgm:pt modelId="{28A5A67E-8B1E-4EBC-9BCE-25DCCFA7E277}" type="pres">
      <dgm:prSet presAssocID="{7A10C2EF-C681-40E7-9C56-10D652239C5B}" presName="thinLine2b" presStyleLbl="callout" presStyleIdx="5" presStyleCnt="12"/>
      <dgm:spPr/>
    </dgm:pt>
    <dgm:pt modelId="{F01DB3BA-B858-4343-B14E-16219676BB17}" type="pres">
      <dgm:prSet presAssocID="{7A10C2EF-C681-40E7-9C56-10D652239C5B}" presName="vertSpace2b" presStyleCnt="0"/>
      <dgm:spPr/>
    </dgm:pt>
    <dgm:pt modelId="{66529662-9F90-433B-AFC4-CAE3181648D1}" type="pres">
      <dgm:prSet presAssocID="{1A757804-CD36-4D3F-B1AC-8804F7993E25}" presName="horz2" presStyleCnt="0"/>
      <dgm:spPr/>
    </dgm:pt>
    <dgm:pt modelId="{5C29186C-21AA-4394-8EBC-8D7086B9D049}" type="pres">
      <dgm:prSet presAssocID="{1A757804-CD36-4D3F-B1AC-8804F7993E25}" presName="horzSpace2" presStyleCnt="0"/>
      <dgm:spPr/>
    </dgm:pt>
    <dgm:pt modelId="{33D73AA4-35F9-4510-AB37-5CC70193F33F}" type="pres">
      <dgm:prSet presAssocID="{1A757804-CD36-4D3F-B1AC-8804F7993E25}" presName="tx2" presStyleLbl="revTx" presStyleIdx="7" presStyleCnt="13"/>
      <dgm:spPr/>
    </dgm:pt>
    <dgm:pt modelId="{A0329327-622B-40D5-A8E1-AEBB70B148D3}" type="pres">
      <dgm:prSet presAssocID="{1A757804-CD36-4D3F-B1AC-8804F7993E25}" presName="vert2" presStyleCnt="0"/>
      <dgm:spPr/>
    </dgm:pt>
    <dgm:pt modelId="{0A322D11-B347-4A60-8A29-6C41E60C81E5}" type="pres">
      <dgm:prSet presAssocID="{1A757804-CD36-4D3F-B1AC-8804F7993E25}" presName="thinLine2b" presStyleLbl="callout" presStyleIdx="6" presStyleCnt="12"/>
      <dgm:spPr/>
    </dgm:pt>
    <dgm:pt modelId="{2912D3FB-49B5-49CB-81E4-32D1E7009479}" type="pres">
      <dgm:prSet presAssocID="{1A757804-CD36-4D3F-B1AC-8804F7993E25}" presName="vertSpace2b" presStyleCnt="0"/>
      <dgm:spPr/>
    </dgm:pt>
    <dgm:pt modelId="{03AC68CE-C472-42E4-A7D9-268F6E938B5A}" type="pres">
      <dgm:prSet presAssocID="{2933948E-2F32-4E75-A090-A2C5FE795FC4}" presName="horz2" presStyleCnt="0"/>
      <dgm:spPr/>
    </dgm:pt>
    <dgm:pt modelId="{0A4F3888-5697-4073-9D8D-DB7E000F0167}" type="pres">
      <dgm:prSet presAssocID="{2933948E-2F32-4E75-A090-A2C5FE795FC4}" presName="horzSpace2" presStyleCnt="0"/>
      <dgm:spPr/>
    </dgm:pt>
    <dgm:pt modelId="{200FC94C-2338-4358-98D9-BE553A463393}" type="pres">
      <dgm:prSet presAssocID="{2933948E-2F32-4E75-A090-A2C5FE795FC4}" presName="tx2" presStyleLbl="revTx" presStyleIdx="8" presStyleCnt="13"/>
      <dgm:spPr/>
    </dgm:pt>
    <dgm:pt modelId="{6AE18614-55DF-43A6-A250-3F365FE1DD1F}" type="pres">
      <dgm:prSet presAssocID="{2933948E-2F32-4E75-A090-A2C5FE795FC4}" presName="vert2" presStyleCnt="0"/>
      <dgm:spPr/>
    </dgm:pt>
    <dgm:pt modelId="{95608885-43F2-4923-8CB1-483D72CDE3E7}" type="pres">
      <dgm:prSet presAssocID="{2933948E-2F32-4E75-A090-A2C5FE795FC4}" presName="thinLine2b" presStyleLbl="callout" presStyleIdx="7" presStyleCnt="12"/>
      <dgm:spPr/>
    </dgm:pt>
    <dgm:pt modelId="{4A2DD261-1AEA-4E05-AA31-89E97DBAA0A1}" type="pres">
      <dgm:prSet presAssocID="{2933948E-2F32-4E75-A090-A2C5FE795FC4}" presName="vertSpace2b" presStyleCnt="0"/>
      <dgm:spPr/>
    </dgm:pt>
    <dgm:pt modelId="{4CB340B8-0263-49BD-8EFC-69332F385B4A}" type="pres">
      <dgm:prSet presAssocID="{5264AC25-C3E3-467A-8BC4-577867FC6731}" presName="horz2" presStyleCnt="0"/>
      <dgm:spPr/>
    </dgm:pt>
    <dgm:pt modelId="{A69B038C-5849-4DBE-B9AF-243F591216D4}" type="pres">
      <dgm:prSet presAssocID="{5264AC25-C3E3-467A-8BC4-577867FC6731}" presName="horzSpace2" presStyleCnt="0"/>
      <dgm:spPr/>
    </dgm:pt>
    <dgm:pt modelId="{E909A598-B926-4F6B-9126-20407928BE59}" type="pres">
      <dgm:prSet presAssocID="{5264AC25-C3E3-467A-8BC4-577867FC6731}" presName="tx2" presStyleLbl="revTx" presStyleIdx="9" presStyleCnt="13"/>
      <dgm:spPr/>
    </dgm:pt>
    <dgm:pt modelId="{708E13E9-C2E5-435C-B2EC-7875BA79EFF6}" type="pres">
      <dgm:prSet presAssocID="{5264AC25-C3E3-467A-8BC4-577867FC6731}" presName="vert2" presStyleCnt="0"/>
      <dgm:spPr/>
    </dgm:pt>
    <dgm:pt modelId="{484EC6FA-8260-40C2-A263-2ECCD339576D}" type="pres">
      <dgm:prSet presAssocID="{5264AC25-C3E3-467A-8BC4-577867FC6731}" presName="thinLine2b" presStyleLbl="callout" presStyleIdx="8" presStyleCnt="12"/>
      <dgm:spPr/>
    </dgm:pt>
    <dgm:pt modelId="{071BF33B-5A2A-46DE-8DD9-853AB528B376}" type="pres">
      <dgm:prSet presAssocID="{5264AC25-C3E3-467A-8BC4-577867FC6731}" presName="vertSpace2b" presStyleCnt="0"/>
      <dgm:spPr/>
    </dgm:pt>
    <dgm:pt modelId="{1D9D3F9E-C546-49B9-BEED-5D6745F28947}" type="pres">
      <dgm:prSet presAssocID="{9ADA6027-FEAD-4956-A7CF-0071C938C2E7}" presName="horz2" presStyleCnt="0"/>
      <dgm:spPr/>
    </dgm:pt>
    <dgm:pt modelId="{3AE86C4F-314E-4747-B03B-F7CF73BC8A3E}" type="pres">
      <dgm:prSet presAssocID="{9ADA6027-FEAD-4956-A7CF-0071C938C2E7}" presName="horzSpace2" presStyleCnt="0"/>
      <dgm:spPr/>
    </dgm:pt>
    <dgm:pt modelId="{FA3B6BB4-6192-4801-A1D9-A12D3FF86360}" type="pres">
      <dgm:prSet presAssocID="{9ADA6027-FEAD-4956-A7CF-0071C938C2E7}" presName="tx2" presStyleLbl="revTx" presStyleIdx="10" presStyleCnt="13"/>
      <dgm:spPr/>
    </dgm:pt>
    <dgm:pt modelId="{58A2D233-6E0D-43BF-A3B4-6157A6D065A5}" type="pres">
      <dgm:prSet presAssocID="{9ADA6027-FEAD-4956-A7CF-0071C938C2E7}" presName="vert2" presStyleCnt="0"/>
      <dgm:spPr/>
    </dgm:pt>
    <dgm:pt modelId="{201F8AC4-AF42-4547-AD37-C7A812E033F0}" type="pres">
      <dgm:prSet presAssocID="{9ADA6027-FEAD-4956-A7CF-0071C938C2E7}" presName="thinLine2b" presStyleLbl="callout" presStyleIdx="9" presStyleCnt="12"/>
      <dgm:spPr/>
    </dgm:pt>
    <dgm:pt modelId="{81F5BC4E-272C-45AF-AAB9-50282D02FFDD}" type="pres">
      <dgm:prSet presAssocID="{9ADA6027-FEAD-4956-A7CF-0071C938C2E7}" presName="vertSpace2b" presStyleCnt="0"/>
      <dgm:spPr/>
    </dgm:pt>
    <dgm:pt modelId="{5B313C03-EB57-4559-98AF-43449A601705}" type="pres">
      <dgm:prSet presAssocID="{0A3FBED3-D779-435C-8B1A-9FC996D42FEB}" presName="horz2" presStyleCnt="0"/>
      <dgm:spPr/>
    </dgm:pt>
    <dgm:pt modelId="{9BBF2030-1EB1-49E5-B2AB-9ACD731F8A8B}" type="pres">
      <dgm:prSet presAssocID="{0A3FBED3-D779-435C-8B1A-9FC996D42FEB}" presName="horzSpace2" presStyleCnt="0"/>
      <dgm:spPr/>
    </dgm:pt>
    <dgm:pt modelId="{170D372E-FA3E-41D8-9A02-5FC002E99E99}" type="pres">
      <dgm:prSet presAssocID="{0A3FBED3-D779-435C-8B1A-9FC996D42FEB}" presName="tx2" presStyleLbl="revTx" presStyleIdx="11" presStyleCnt="13"/>
      <dgm:spPr/>
    </dgm:pt>
    <dgm:pt modelId="{8885E7FF-8935-45F8-A034-A31E20606F89}" type="pres">
      <dgm:prSet presAssocID="{0A3FBED3-D779-435C-8B1A-9FC996D42FEB}" presName="vert2" presStyleCnt="0"/>
      <dgm:spPr/>
    </dgm:pt>
    <dgm:pt modelId="{4419F027-164D-49FA-A353-4A081594EAA9}" type="pres">
      <dgm:prSet presAssocID="{0A3FBED3-D779-435C-8B1A-9FC996D42FEB}" presName="thinLine2b" presStyleLbl="callout" presStyleIdx="10" presStyleCnt="12"/>
      <dgm:spPr/>
    </dgm:pt>
    <dgm:pt modelId="{AA94CF2F-F1FE-467D-8F9E-AE88492EA648}" type="pres">
      <dgm:prSet presAssocID="{0A3FBED3-D779-435C-8B1A-9FC996D42FEB}" presName="vertSpace2b" presStyleCnt="0"/>
      <dgm:spPr/>
    </dgm:pt>
    <dgm:pt modelId="{8EA886E1-ADA9-4A83-A806-4C7828676EB0}" type="pres">
      <dgm:prSet presAssocID="{11978E9F-A088-4F2F-9EE4-0D91F50AC3D3}" presName="horz2" presStyleCnt="0"/>
      <dgm:spPr/>
    </dgm:pt>
    <dgm:pt modelId="{548FE487-9E71-4274-A9B2-C6B480F0B21F}" type="pres">
      <dgm:prSet presAssocID="{11978E9F-A088-4F2F-9EE4-0D91F50AC3D3}" presName="horzSpace2" presStyleCnt="0"/>
      <dgm:spPr/>
    </dgm:pt>
    <dgm:pt modelId="{7991A11E-950A-441E-90C0-3BBC00BE1DB9}" type="pres">
      <dgm:prSet presAssocID="{11978E9F-A088-4F2F-9EE4-0D91F50AC3D3}" presName="tx2" presStyleLbl="revTx" presStyleIdx="12" presStyleCnt="13"/>
      <dgm:spPr/>
    </dgm:pt>
    <dgm:pt modelId="{15944CC4-EBCB-4CE7-980B-F1226538C66A}" type="pres">
      <dgm:prSet presAssocID="{11978E9F-A088-4F2F-9EE4-0D91F50AC3D3}" presName="vert2" presStyleCnt="0"/>
      <dgm:spPr/>
    </dgm:pt>
    <dgm:pt modelId="{BE6E8010-9A94-4FC7-916C-F7B80E847F9E}" type="pres">
      <dgm:prSet presAssocID="{11978E9F-A088-4F2F-9EE4-0D91F50AC3D3}" presName="thinLine2b" presStyleLbl="callout" presStyleIdx="11" presStyleCnt="12"/>
      <dgm:spPr/>
    </dgm:pt>
    <dgm:pt modelId="{9DA1E18F-0327-44CB-AD57-BB4537CC65C5}" type="pres">
      <dgm:prSet presAssocID="{11978E9F-A088-4F2F-9EE4-0D91F50AC3D3}" presName="vertSpace2b" presStyleCnt="0"/>
      <dgm:spPr/>
    </dgm:pt>
  </dgm:ptLst>
  <dgm:cxnLst>
    <dgm:cxn modelId="{C9DEFD03-7D83-45D6-B5F3-53372DCE7D01}" type="presOf" srcId="{1A757804-CD36-4D3F-B1AC-8804F7993E25}" destId="{33D73AA4-35F9-4510-AB37-5CC70193F33F}" srcOrd="0" destOrd="0" presId="urn:microsoft.com/office/officeart/2008/layout/LinedList"/>
    <dgm:cxn modelId="{241FFC07-E16A-4B0F-835F-B433417CEECD}" srcId="{B0FA8CDF-7043-4007-B052-202AF8FAB45E}" destId="{0A3FBED3-D779-435C-8B1A-9FC996D42FEB}" srcOrd="10" destOrd="0" parTransId="{1A5875D6-E6D4-49F9-BF89-E1F66B2566A2}" sibTransId="{CCF5D48F-E0B0-460B-A5A2-94F77D5BB303}"/>
    <dgm:cxn modelId="{9BF81B0D-72DD-4BA9-B5FB-EBE2563CBB7D}" srcId="{B0FA8CDF-7043-4007-B052-202AF8FAB45E}" destId="{1A757804-CD36-4D3F-B1AC-8804F7993E25}" srcOrd="6" destOrd="0" parTransId="{9A46A48D-4BA6-4E25-A0E3-3E7C2C2AD218}" sibTransId="{F778642D-CEED-4CF6-8792-109AF01903B3}"/>
    <dgm:cxn modelId="{0FBD8111-6507-4AFD-8CF5-7D5EE626071D}" type="presOf" srcId="{2933948E-2F32-4E75-A090-A2C5FE795FC4}" destId="{200FC94C-2338-4358-98D9-BE553A463393}" srcOrd="0" destOrd="0" presId="urn:microsoft.com/office/officeart/2008/layout/LinedList"/>
    <dgm:cxn modelId="{5975AA14-EECE-4800-B246-487EB541F131}" type="presOf" srcId="{917CC55C-07AF-4962-BFEF-333B0AE6697E}" destId="{2C4D2072-0B21-4BEA-81CF-87FCAC69307D}" srcOrd="0" destOrd="0" presId="urn:microsoft.com/office/officeart/2008/layout/LinedList"/>
    <dgm:cxn modelId="{7E6EA61A-619C-45B6-8751-B4831273CDC1}" srcId="{B0FA8CDF-7043-4007-B052-202AF8FAB45E}" destId="{9ADA6027-FEAD-4956-A7CF-0071C938C2E7}" srcOrd="9" destOrd="0" parTransId="{B187362A-5AE7-47D0-9503-BCD893974EAF}" sibTransId="{B9E307EC-183D-417E-A8CD-AE8A294566FE}"/>
    <dgm:cxn modelId="{007C8E2F-BB73-4C64-8DC6-36D62DB5A6E7}" type="presOf" srcId="{11978E9F-A088-4F2F-9EE4-0D91F50AC3D3}" destId="{7991A11E-950A-441E-90C0-3BBC00BE1DB9}" srcOrd="0" destOrd="0" presId="urn:microsoft.com/office/officeart/2008/layout/LinedList"/>
    <dgm:cxn modelId="{6CCD2330-30A6-4A22-8F70-86EA12DF1D5D}" type="presOf" srcId="{79F2F4D1-7036-4234-8618-D6463E1F3791}" destId="{591B1E74-132F-4E79-962E-5F834805E3F9}" srcOrd="0" destOrd="0" presId="urn:microsoft.com/office/officeart/2008/layout/LinedList"/>
    <dgm:cxn modelId="{B40CFA36-9CEE-497C-926A-7C6C898C1C6D}" srcId="{BD848507-2AD7-4169-9C15-1E0130CD920B}" destId="{B0FA8CDF-7043-4007-B052-202AF8FAB45E}" srcOrd="0" destOrd="0" parTransId="{08528AEF-5EC3-470F-BF89-76B5E1725359}" sibTransId="{BF8705F2-E52E-4AE5-AF9C-CFD86FDC7AE6}"/>
    <dgm:cxn modelId="{C526EC43-37BA-4ADA-BB07-5DEBE43C1279}" type="presOf" srcId="{B0FA8CDF-7043-4007-B052-202AF8FAB45E}" destId="{EB2B82EB-EEA8-41F3-85DF-2AFF1E28B1C1}" srcOrd="0" destOrd="0" presId="urn:microsoft.com/office/officeart/2008/layout/LinedList"/>
    <dgm:cxn modelId="{9ADB8C67-0831-4881-8279-51D21B50FE00}" type="presOf" srcId="{9ADA6027-FEAD-4956-A7CF-0071C938C2E7}" destId="{FA3B6BB4-6192-4801-A1D9-A12D3FF86360}" srcOrd="0" destOrd="0" presId="urn:microsoft.com/office/officeart/2008/layout/LinedList"/>
    <dgm:cxn modelId="{483AAF4B-D0DE-4BB3-B379-7075FEB2FC95}" srcId="{B0FA8CDF-7043-4007-B052-202AF8FAB45E}" destId="{11978E9F-A088-4F2F-9EE4-0D91F50AC3D3}" srcOrd="11" destOrd="0" parTransId="{4C82DE0A-0CDA-4390-B66A-1F96B9695D9F}" sibTransId="{467C6824-67EB-4ECE-BF5E-760AA7AE7243}"/>
    <dgm:cxn modelId="{29FA1F53-05F4-4008-A9AB-93D51C18F86F}" srcId="{B0FA8CDF-7043-4007-B052-202AF8FAB45E}" destId="{917CC55C-07AF-4962-BFEF-333B0AE6697E}" srcOrd="1" destOrd="0" parTransId="{E0B93419-8167-4771-BA05-0C33178BA69F}" sibTransId="{15C18E1B-2DFF-4F8D-8A76-77EA8318B823}"/>
    <dgm:cxn modelId="{3956D375-90E1-49BA-9175-F493EA42F11F}" type="presOf" srcId="{09D31FF3-C055-4CDB-BF36-FD50F0203AA8}" destId="{C6F57444-9C69-47B9-A2F0-C91F13264EEC}" srcOrd="0" destOrd="0" presId="urn:microsoft.com/office/officeart/2008/layout/LinedList"/>
    <dgm:cxn modelId="{250AE578-EB12-4AE2-8FEB-477195AA6F9E}" srcId="{B0FA8CDF-7043-4007-B052-202AF8FAB45E}" destId="{5264AC25-C3E3-467A-8BC4-577867FC6731}" srcOrd="8" destOrd="0" parTransId="{C40BDF12-AC1B-46DC-A280-FFEE94DEE517}" sibTransId="{BC96D3C5-9EAE-417C-AF4B-42DA5A7D55AC}"/>
    <dgm:cxn modelId="{125D2193-B149-49F2-925B-F8D1F1DF4504}" type="presOf" srcId="{92D81487-7E53-4FB0-83C5-A426920AFBB9}" destId="{CCA77431-C810-45F2-9136-E5E11F0C8DFF}" srcOrd="0" destOrd="0" presId="urn:microsoft.com/office/officeart/2008/layout/LinedList"/>
    <dgm:cxn modelId="{24321B9F-0069-48EA-8A43-10476E916673}" type="presOf" srcId="{5264AC25-C3E3-467A-8BC4-577867FC6731}" destId="{E909A598-B926-4F6B-9126-20407928BE59}" srcOrd="0" destOrd="0" presId="urn:microsoft.com/office/officeart/2008/layout/LinedList"/>
    <dgm:cxn modelId="{BFD528A1-A289-4309-A24E-567E1DCD4107}" srcId="{B0FA8CDF-7043-4007-B052-202AF8FAB45E}" destId="{92D81487-7E53-4FB0-83C5-A426920AFBB9}" srcOrd="2" destOrd="0" parTransId="{365B3D56-253A-4295-9C43-59D4DF9AF35D}" sibTransId="{1DCE420A-DDB4-4E55-8309-D1126AC1A185}"/>
    <dgm:cxn modelId="{6BCD60A1-E55F-4FF2-903D-57F6B3565DCA}" type="presOf" srcId="{BD848507-2AD7-4169-9C15-1E0130CD920B}" destId="{850CAEC1-691F-4CE5-9760-8BA92C01C19E}" srcOrd="0" destOrd="0" presId="urn:microsoft.com/office/officeart/2008/layout/LinedList"/>
    <dgm:cxn modelId="{207F94A7-4C5C-43DD-81C2-171C702DB0C3}" srcId="{B0FA8CDF-7043-4007-B052-202AF8FAB45E}" destId="{7A10C2EF-C681-40E7-9C56-10D652239C5B}" srcOrd="5" destOrd="0" parTransId="{4C0F2371-B4D2-4E62-94AD-D5AD1DD1EA6D}" sibTransId="{B6868B62-2D26-4942-BEEE-5770618EAD6B}"/>
    <dgm:cxn modelId="{0EB76AAD-A587-449B-B643-3F477ACB531E}" type="presOf" srcId="{0A3FBED3-D779-435C-8B1A-9FC996D42FEB}" destId="{170D372E-FA3E-41D8-9A02-5FC002E99E99}" srcOrd="0" destOrd="0" presId="urn:microsoft.com/office/officeart/2008/layout/LinedList"/>
    <dgm:cxn modelId="{080508AE-0120-4725-891E-F9FE57AD7462}" srcId="{B0FA8CDF-7043-4007-B052-202AF8FAB45E}" destId="{79F2F4D1-7036-4234-8618-D6463E1F3791}" srcOrd="4" destOrd="0" parTransId="{ACBAA0A9-BE5B-45A5-99F4-38131BF8A762}" sibTransId="{E49436C7-0853-4A8F-AB6A-BCB365AA0425}"/>
    <dgm:cxn modelId="{D2AB67B3-A484-4477-BCA2-2226FA1CAE58}" srcId="{B0FA8CDF-7043-4007-B052-202AF8FAB45E}" destId="{09D31FF3-C055-4CDB-BF36-FD50F0203AA8}" srcOrd="3" destOrd="0" parTransId="{2FE66D6A-0047-4378-9AD2-0337A06E1B41}" sibTransId="{A8983A56-A7E4-4E2F-988F-3637D36AA20D}"/>
    <dgm:cxn modelId="{CC529BD3-8BFB-47B5-A965-D25C355E3E0D}" type="presOf" srcId="{90EB3CB3-0F6D-4003-9639-5C4F1336A88B}" destId="{AD57F6DD-2F2D-442F-892F-3E8C6BA1998A}" srcOrd="0" destOrd="0" presId="urn:microsoft.com/office/officeart/2008/layout/LinedList"/>
    <dgm:cxn modelId="{282318D9-42DA-407E-8502-41AA639C1259}" srcId="{B0FA8CDF-7043-4007-B052-202AF8FAB45E}" destId="{2933948E-2F32-4E75-A090-A2C5FE795FC4}" srcOrd="7" destOrd="0" parTransId="{DA85FB21-D6D5-4D4F-BA60-CABF2A7C3D89}" sibTransId="{80457F9A-A1AD-4AA1-81C1-562765D96021}"/>
    <dgm:cxn modelId="{124289F1-15FA-4E59-8F1D-D3349256AE73}" type="presOf" srcId="{7A10C2EF-C681-40E7-9C56-10D652239C5B}" destId="{3D0B2AD4-3327-462F-9D6F-D47A00012D9C}" srcOrd="0" destOrd="0" presId="urn:microsoft.com/office/officeart/2008/layout/LinedList"/>
    <dgm:cxn modelId="{1100B3F5-1517-4852-948B-D765E423D157}" srcId="{B0FA8CDF-7043-4007-B052-202AF8FAB45E}" destId="{90EB3CB3-0F6D-4003-9639-5C4F1336A88B}" srcOrd="0" destOrd="0" parTransId="{A03A0332-E2F8-468A-BAF8-BAEEC381EFF0}" sibTransId="{7C1F6A81-DFC8-44FF-8079-6172011E5230}"/>
    <dgm:cxn modelId="{A7B7AE86-BF09-46E1-8BBA-76AAFE4CBD67}" type="presParOf" srcId="{850CAEC1-691F-4CE5-9760-8BA92C01C19E}" destId="{B9B4F9E6-3E38-41C2-9A87-7D72DF94380B}" srcOrd="0" destOrd="0" presId="urn:microsoft.com/office/officeart/2008/layout/LinedList"/>
    <dgm:cxn modelId="{8CE923E6-221A-4661-A15C-292807F86E89}" type="presParOf" srcId="{850CAEC1-691F-4CE5-9760-8BA92C01C19E}" destId="{1B4186B2-EE05-4E81-B4D8-44415672437B}" srcOrd="1" destOrd="0" presId="urn:microsoft.com/office/officeart/2008/layout/LinedList"/>
    <dgm:cxn modelId="{663BEA33-38DA-40D4-A41A-0FB0AC95935D}" type="presParOf" srcId="{1B4186B2-EE05-4E81-B4D8-44415672437B}" destId="{EB2B82EB-EEA8-41F3-85DF-2AFF1E28B1C1}" srcOrd="0" destOrd="0" presId="urn:microsoft.com/office/officeart/2008/layout/LinedList"/>
    <dgm:cxn modelId="{C6F07B3E-FC3E-4CBD-9533-9EA99EAB5CCE}" type="presParOf" srcId="{1B4186B2-EE05-4E81-B4D8-44415672437B}" destId="{3305CF48-1696-4298-A241-8840B8D9E661}" srcOrd="1" destOrd="0" presId="urn:microsoft.com/office/officeart/2008/layout/LinedList"/>
    <dgm:cxn modelId="{A4073317-C956-4967-94EB-A39D9BE551D8}" type="presParOf" srcId="{3305CF48-1696-4298-A241-8840B8D9E661}" destId="{13F81E50-E55F-44BA-8FB1-8BD1DDC0EF46}" srcOrd="0" destOrd="0" presId="urn:microsoft.com/office/officeart/2008/layout/LinedList"/>
    <dgm:cxn modelId="{2FC6EBBE-D4CA-47DC-AF78-E8A3DF8EA817}" type="presParOf" srcId="{3305CF48-1696-4298-A241-8840B8D9E661}" destId="{C6E7D97B-F286-4C41-A588-1C72A1B0E874}" srcOrd="1" destOrd="0" presId="urn:microsoft.com/office/officeart/2008/layout/LinedList"/>
    <dgm:cxn modelId="{2C7431F9-3338-477E-B17D-A9A988A6D216}" type="presParOf" srcId="{C6E7D97B-F286-4C41-A588-1C72A1B0E874}" destId="{4642D446-32FB-43A3-B315-7A437D1284D5}" srcOrd="0" destOrd="0" presId="urn:microsoft.com/office/officeart/2008/layout/LinedList"/>
    <dgm:cxn modelId="{055A3E53-35E1-4620-8890-D36D3D4A014C}" type="presParOf" srcId="{C6E7D97B-F286-4C41-A588-1C72A1B0E874}" destId="{AD57F6DD-2F2D-442F-892F-3E8C6BA1998A}" srcOrd="1" destOrd="0" presId="urn:microsoft.com/office/officeart/2008/layout/LinedList"/>
    <dgm:cxn modelId="{509898F1-61B0-435D-88D6-E71D25029A42}" type="presParOf" srcId="{C6E7D97B-F286-4C41-A588-1C72A1B0E874}" destId="{86683B12-2939-43A7-A0BD-3E4DE26A4681}" srcOrd="2" destOrd="0" presId="urn:microsoft.com/office/officeart/2008/layout/LinedList"/>
    <dgm:cxn modelId="{74A89ED9-C17D-4165-969A-3BDB6E225A74}" type="presParOf" srcId="{3305CF48-1696-4298-A241-8840B8D9E661}" destId="{5ECDD716-76DB-4528-940F-C49D0A831566}" srcOrd="2" destOrd="0" presId="urn:microsoft.com/office/officeart/2008/layout/LinedList"/>
    <dgm:cxn modelId="{8D31F95D-8EB8-4540-AF77-1E164F486A9E}" type="presParOf" srcId="{3305CF48-1696-4298-A241-8840B8D9E661}" destId="{3B79B56C-635E-42F1-9767-112394861322}" srcOrd="3" destOrd="0" presId="urn:microsoft.com/office/officeart/2008/layout/LinedList"/>
    <dgm:cxn modelId="{4CCBD02F-A5DE-4216-92C3-0BC311167334}" type="presParOf" srcId="{3305CF48-1696-4298-A241-8840B8D9E661}" destId="{48ABD1B3-0B66-4E42-BB84-2B4587E507E3}" srcOrd="4" destOrd="0" presId="urn:microsoft.com/office/officeart/2008/layout/LinedList"/>
    <dgm:cxn modelId="{2B5741B4-D0FF-4C2A-B394-AFE3EC9E4B7F}" type="presParOf" srcId="{48ABD1B3-0B66-4E42-BB84-2B4587E507E3}" destId="{A1D0A692-1807-4FFF-8A6A-D8979C393FA9}" srcOrd="0" destOrd="0" presId="urn:microsoft.com/office/officeart/2008/layout/LinedList"/>
    <dgm:cxn modelId="{8ABD508D-557C-4F32-B549-802A5F22142A}" type="presParOf" srcId="{48ABD1B3-0B66-4E42-BB84-2B4587E507E3}" destId="{2C4D2072-0B21-4BEA-81CF-87FCAC69307D}" srcOrd="1" destOrd="0" presId="urn:microsoft.com/office/officeart/2008/layout/LinedList"/>
    <dgm:cxn modelId="{076FBE93-DAC7-4D69-BB8F-042FFA19A83A}" type="presParOf" srcId="{48ABD1B3-0B66-4E42-BB84-2B4587E507E3}" destId="{1224B6BF-EAAC-4719-AF61-E367A6AA9CBA}" srcOrd="2" destOrd="0" presId="urn:microsoft.com/office/officeart/2008/layout/LinedList"/>
    <dgm:cxn modelId="{4738C65F-CB90-4182-8D6F-8C20B7D67AD8}" type="presParOf" srcId="{3305CF48-1696-4298-A241-8840B8D9E661}" destId="{6E705881-8BDE-4343-B3AD-1DC69BB6F5D1}" srcOrd="5" destOrd="0" presId="urn:microsoft.com/office/officeart/2008/layout/LinedList"/>
    <dgm:cxn modelId="{88FD80ED-2D71-4FD4-A416-4C188313F921}" type="presParOf" srcId="{3305CF48-1696-4298-A241-8840B8D9E661}" destId="{5EA363CA-1923-495F-8B05-010D873BF069}" srcOrd="6" destOrd="0" presId="urn:microsoft.com/office/officeart/2008/layout/LinedList"/>
    <dgm:cxn modelId="{DF76E849-6C87-4C39-B548-ABC86A36FDB6}" type="presParOf" srcId="{3305CF48-1696-4298-A241-8840B8D9E661}" destId="{2D9CEB8D-811C-4ECD-9533-C76247DDFE2F}" srcOrd="7" destOrd="0" presId="urn:microsoft.com/office/officeart/2008/layout/LinedList"/>
    <dgm:cxn modelId="{BBFA0B22-201D-46DA-B498-D719C39BC335}" type="presParOf" srcId="{2D9CEB8D-811C-4ECD-9533-C76247DDFE2F}" destId="{F1E4980D-03E1-4812-8E46-B3133B6D5178}" srcOrd="0" destOrd="0" presId="urn:microsoft.com/office/officeart/2008/layout/LinedList"/>
    <dgm:cxn modelId="{B461942F-9A59-474D-BE14-0CE24B148119}" type="presParOf" srcId="{2D9CEB8D-811C-4ECD-9533-C76247DDFE2F}" destId="{CCA77431-C810-45F2-9136-E5E11F0C8DFF}" srcOrd="1" destOrd="0" presId="urn:microsoft.com/office/officeart/2008/layout/LinedList"/>
    <dgm:cxn modelId="{7609A452-22FC-4E3B-8680-B68A4238E7B1}" type="presParOf" srcId="{2D9CEB8D-811C-4ECD-9533-C76247DDFE2F}" destId="{710110E6-1D71-49D9-8B2A-829772E88CFB}" srcOrd="2" destOrd="0" presId="urn:microsoft.com/office/officeart/2008/layout/LinedList"/>
    <dgm:cxn modelId="{75F7D321-9C80-4692-AFF9-29433D3E3C31}" type="presParOf" srcId="{3305CF48-1696-4298-A241-8840B8D9E661}" destId="{CED21122-2732-41A6-9036-5FF9B41BDB6C}" srcOrd="8" destOrd="0" presId="urn:microsoft.com/office/officeart/2008/layout/LinedList"/>
    <dgm:cxn modelId="{79715017-7209-4EDC-A1A9-CFE82EEDC2C3}" type="presParOf" srcId="{3305CF48-1696-4298-A241-8840B8D9E661}" destId="{00EE79DD-2DAD-4826-8158-DE968A786D42}" srcOrd="9" destOrd="0" presId="urn:microsoft.com/office/officeart/2008/layout/LinedList"/>
    <dgm:cxn modelId="{9F798166-C1A1-44D3-B12C-36A990BF2455}" type="presParOf" srcId="{3305CF48-1696-4298-A241-8840B8D9E661}" destId="{3F2CCB93-39DA-4302-8C2E-0DC2C61689A8}" srcOrd="10" destOrd="0" presId="urn:microsoft.com/office/officeart/2008/layout/LinedList"/>
    <dgm:cxn modelId="{72E21158-61A6-4C2B-92D0-995E615968DC}" type="presParOf" srcId="{3F2CCB93-39DA-4302-8C2E-0DC2C61689A8}" destId="{765A88A1-E96E-4754-B02D-18AB74BDA67E}" srcOrd="0" destOrd="0" presId="urn:microsoft.com/office/officeart/2008/layout/LinedList"/>
    <dgm:cxn modelId="{E51C9C9B-279F-4AC6-82DD-C9DF27C01D09}" type="presParOf" srcId="{3F2CCB93-39DA-4302-8C2E-0DC2C61689A8}" destId="{C6F57444-9C69-47B9-A2F0-C91F13264EEC}" srcOrd="1" destOrd="0" presId="urn:microsoft.com/office/officeart/2008/layout/LinedList"/>
    <dgm:cxn modelId="{A491AE12-97CF-485E-A4B4-F99A9EAEF157}" type="presParOf" srcId="{3F2CCB93-39DA-4302-8C2E-0DC2C61689A8}" destId="{8A77A36A-EA5B-4A52-91CD-58399DC9710E}" srcOrd="2" destOrd="0" presId="urn:microsoft.com/office/officeart/2008/layout/LinedList"/>
    <dgm:cxn modelId="{2B1500B7-CBE5-42D8-A1CD-2041E5CD6290}" type="presParOf" srcId="{3305CF48-1696-4298-A241-8840B8D9E661}" destId="{E055E5FD-B036-4E45-8786-79BD23515A78}" srcOrd="11" destOrd="0" presId="urn:microsoft.com/office/officeart/2008/layout/LinedList"/>
    <dgm:cxn modelId="{A8BE737A-9D5A-455A-9C5D-CA8C9D7719FC}" type="presParOf" srcId="{3305CF48-1696-4298-A241-8840B8D9E661}" destId="{722F27C2-A063-436B-872F-8B46F5F2E005}" srcOrd="12" destOrd="0" presId="urn:microsoft.com/office/officeart/2008/layout/LinedList"/>
    <dgm:cxn modelId="{CAE9AA5E-E76B-43AF-BEBA-9A9404B92C3B}" type="presParOf" srcId="{3305CF48-1696-4298-A241-8840B8D9E661}" destId="{18797A4E-A873-4B37-92C4-9F089356EC19}" srcOrd="13" destOrd="0" presId="urn:microsoft.com/office/officeart/2008/layout/LinedList"/>
    <dgm:cxn modelId="{2EC650BF-0734-44C9-B9A6-3F540BE63A14}" type="presParOf" srcId="{18797A4E-A873-4B37-92C4-9F089356EC19}" destId="{297B6B6E-846E-424F-886B-1C0C2C245EF7}" srcOrd="0" destOrd="0" presId="urn:microsoft.com/office/officeart/2008/layout/LinedList"/>
    <dgm:cxn modelId="{76A3CDD1-AECE-4EB4-8DEA-1334DA234254}" type="presParOf" srcId="{18797A4E-A873-4B37-92C4-9F089356EC19}" destId="{591B1E74-132F-4E79-962E-5F834805E3F9}" srcOrd="1" destOrd="0" presId="urn:microsoft.com/office/officeart/2008/layout/LinedList"/>
    <dgm:cxn modelId="{C2174A13-F72E-4DD1-9EAE-880B63297B88}" type="presParOf" srcId="{18797A4E-A873-4B37-92C4-9F089356EC19}" destId="{3FEAD8EE-D92C-422E-8818-69D83DF54CC4}" srcOrd="2" destOrd="0" presId="urn:microsoft.com/office/officeart/2008/layout/LinedList"/>
    <dgm:cxn modelId="{7D587CAD-5DFB-4D6E-9A5C-A618FAFBDD76}" type="presParOf" srcId="{3305CF48-1696-4298-A241-8840B8D9E661}" destId="{9DC3260C-E072-45A8-8FD7-370062491A9C}" srcOrd="14" destOrd="0" presId="urn:microsoft.com/office/officeart/2008/layout/LinedList"/>
    <dgm:cxn modelId="{98171FF9-8DE7-4361-84E1-0E516A4EC308}" type="presParOf" srcId="{3305CF48-1696-4298-A241-8840B8D9E661}" destId="{98FBC5CA-6FA5-42EE-98FC-DC5706936583}" srcOrd="15" destOrd="0" presId="urn:microsoft.com/office/officeart/2008/layout/LinedList"/>
    <dgm:cxn modelId="{CF92D111-CDFA-416F-9C2E-D0A007F447EC}" type="presParOf" srcId="{3305CF48-1696-4298-A241-8840B8D9E661}" destId="{C4A835DA-4640-4CB9-B7A5-E6FD10E2BB87}" srcOrd="16" destOrd="0" presId="urn:microsoft.com/office/officeart/2008/layout/LinedList"/>
    <dgm:cxn modelId="{34A9B8BC-157B-4202-A448-0D857BC4D765}" type="presParOf" srcId="{C4A835DA-4640-4CB9-B7A5-E6FD10E2BB87}" destId="{D41983B8-305D-4E37-A101-B8C9C05C6EDC}" srcOrd="0" destOrd="0" presId="urn:microsoft.com/office/officeart/2008/layout/LinedList"/>
    <dgm:cxn modelId="{202F7C81-0D11-4EE1-AEDE-6917937E1B46}" type="presParOf" srcId="{C4A835DA-4640-4CB9-B7A5-E6FD10E2BB87}" destId="{3D0B2AD4-3327-462F-9D6F-D47A00012D9C}" srcOrd="1" destOrd="0" presId="urn:microsoft.com/office/officeart/2008/layout/LinedList"/>
    <dgm:cxn modelId="{7361345F-887D-4292-A367-3AA94D148C34}" type="presParOf" srcId="{C4A835DA-4640-4CB9-B7A5-E6FD10E2BB87}" destId="{33874B8D-F66E-467C-A99E-8C0F618920B9}" srcOrd="2" destOrd="0" presId="urn:microsoft.com/office/officeart/2008/layout/LinedList"/>
    <dgm:cxn modelId="{3473B2C1-0381-4B34-88BA-1247AB133BAD}" type="presParOf" srcId="{3305CF48-1696-4298-A241-8840B8D9E661}" destId="{28A5A67E-8B1E-4EBC-9BCE-25DCCFA7E277}" srcOrd="17" destOrd="0" presId="urn:microsoft.com/office/officeart/2008/layout/LinedList"/>
    <dgm:cxn modelId="{593CFC2F-1877-4F39-8B39-36A72E45B05B}" type="presParOf" srcId="{3305CF48-1696-4298-A241-8840B8D9E661}" destId="{F01DB3BA-B858-4343-B14E-16219676BB17}" srcOrd="18" destOrd="0" presId="urn:microsoft.com/office/officeart/2008/layout/LinedList"/>
    <dgm:cxn modelId="{F93473A4-B2AC-40FD-A0AA-2230A122698A}" type="presParOf" srcId="{3305CF48-1696-4298-A241-8840B8D9E661}" destId="{66529662-9F90-433B-AFC4-CAE3181648D1}" srcOrd="19" destOrd="0" presId="urn:microsoft.com/office/officeart/2008/layout/LinedList"/>
    <dgm:cxn modelId="{EE09F470-294B-4F69-81E3-77C1D3B790CC}" type="presParOf" srcId="{66529662-9F90-433B-AFC4-CAE3181648D1}" destId="{5C29186C-21AA-4394-8EBC-8D7086B9D049}" srcOrd="0" destOrd="0" presId="urn:microsoft.com/office/officeart/2008/layout/LinedList"/>
    <dgm:cxn modelId="{D46BC718-68D3-46B0-B026-554795BF6DF8}" type="presParOf" srcId="{66529662-9F90-433B-AFC4-CAE3181648D1}" destId="{33D73AA4-35F9-4510-AB37-5CC70193F33F}" srcOrd="1" destOrd="0" presId="urn:microsoft.com/office/officeart/2008/layout/LinedList"/>
    <dgm:cxn modelId="{70C28D7E-FE65-40CE-BA90-41D7C53D2242}" type="presParOf" srcId="{66529662-9F90-433B-AFC4-CAE3181648D1}" destId="{A0329327-622B-40D5-A8E1-AEBB70B148D3}" srcOrd="2" destOrd="0" presId="urn:microsoft.com/office/officeart/2008/layout/LinedList"/>
    <dgm:cxn modelId="{9C5F0205-58CC-4546-9C24-DB2EA1565332}" type="presParOf" srcId="{3305CF48-1696-4298-A241-8840B8D9E661}" destId="{0A322D11-B347-4A60-8A29-6C41E60C81E5}" srcOrd="20" destOrd="0" presId="urn:microsoft.com/office/officeart/2008/layout/LinedList"/>
    <dgm:cxn modelId="{89508700-DE07-415B-8CF3-DCE28064A33A}" type="presParOf" srcId="{3305CF48-1696-4298-A241-8840B8D9E661}" destId="{2912D3FB-49B5-49CB-81E4-32D1E7009479}" srcOrd="21" destOrd="0" presId="urn:microsoft.com/office/officeart/2008/layout/LinedList"/>
    <dgm:cxn modelId="{996FBF91-8D79-423F-ACC7-A9E967930184}" type="presParOf" srcId="{3305CF48-1696-4298-A241-8840B8D9E661}" destId="{03AC68CE-C472-42E4-A7D9-268F6E938B5A}" srcOrd="22" destOrd="0" presId="urn:microsoft.com/office/officeart/2008/layout/LinedList"/>
    <dgm:cxn modelId="{C1656CC1-287C-4277-89C9-FAD1EA4A52B5}" type="presParOf" srcId="{03AC68CE-C472-42E4-A7D9-268F6E938B5A}" destId="{0A4F3888-5697-4073-9D8D-DB7E000F0167}" srcOrd="0" destOrd="0" presId="urn:microsoft.com/office/officeart/2008/layout/LinedList"/>
    <dgm:cxn modelId="{D632A178-A6B3-4C39-89CE-6327780C992B}" type="presParOf" srcId="{03AC68CE-C472-42E4-A7D9-268F6E938B5A}" destId="{200FC94C-2338-4358-98D9-BE553A463393}" srcOrd="1" destOrd="0" presId="urn:microsoft.com/office/officeart/2008/layout/LinedList"/>
    <dgm:cxn modelId="{EBAB5BA0-680E-4821-9283-6129144B98C7}" type="presParOf" srcId="{03AC68CE-C472-42E4-A7D9-268F6E938B5A}" destId="{6AE18614-55DF-43A6-A250-3F365FE1DD1F}" srcOrd="2" destOrd="0" presId="urn:microsoft.com/office/officeart/2008/layout/LinedList"/>
    <dgm:cxn modelId="{DB296DEA-948F-4AF7-8CB7-D28D3F50D21B}" type="presParOf" srcId="{3305CF48-1696-4298-A241-8840B8D9E661}" destId="{95608885-43F2-4923-8CB1-483D72CDE3E7}" srcOrd="23" destOrd="0" presId="urn:microsoft.com/office/officeart/2008/layout/LinedList"/>
    <dgm:cxn modelId="{31FDB2C6-365D-4937-AC5F-8AA184F6DFD3}" type="presParOf" srcId="{3305CF48-1696-4298-A241-8840B8D9E661}" destId="{4A2DD261-1AEA-4E05-AA31-89E97DBAA0A1}" srcOrd="24" destOrd="0" presId="urn:microsoft.com/office/officeart/2008/layout/LinedList"/>
    <dgm:cxn modelId="{D3F0A72C-C634-45A6-A462-8BEC649D74AD}" type="presParOf" srcId="{3305CF48-1696-4298-A241-8840B8D9E661}" destId="{4CB340B8-0263-49BD-8EFC-69332F385B4A}" srcOrd="25" destOrd="0" presId="urn:microsoft.com/office/officeart/2008/layout/LinedList"/>
    <dgm:cxn modelId="{314C125B-966F-40B5-BDFC-479F9CF9CD4B}" type="presParOf" srcId="{4CB340B8-0263-49BD-8EFC-69332F385B4A}" destId="{A69B038C-5849-4DBE-B9AF-243F591216D4}" srcOrd="0" destOrd="0" presId="urn:microsoft.com/office/officeart/2008/layout/LinedList"/>
    <dgm:cxn modelId="{4E5F4DBC-0F9B-45DA-8EAA-F75282804DDB}" type="presParOf" srcId="{4CB340B8-0263-49BD-8EFC-69332F385B4A}" destId="{E909A598-B926-4F6B-9126-20407928BE59}" srcOrd="1" destOrd="0" presId="urn:microsoft.com/office/officeart/2008/layout/LinedList"/>
    <dgm:cxn modelId="{0AB0B11F-3695-4907-96B6-5EE7E808AFD0}" type="presParOf" srcId="{4CB340B8-0263-49BD-8EFC-69332F385B4A}" destId="{708E13E9-C2E5-435C-B2EC-7875BA79EFF6}" srcOrd="2" destOrd="0" presId="urn:microsoft.com/office/officeart/2008/layout/LinedList"/>
    <dgm:cxn modelId="{4C401876-EF0E-4354-9D77-B9793EC3F115}" type="presParOf" srcId="{3305CF48-1696-4298-A241-8840B8D9E661}" destId="{484EC6FA-8260-40C2-A263-2ECCD339576D}" srcOrd="26" destOrd="0" presId="urn:microsoft.com/office/officeart/2008/layout/LinedList"/>
    <dgm:cxn modelId="{30EE050D-CF52-4880-B10F-1C6D96366498}" type="presParOf" srcId="{3305CF48-1696-4298-A241-8840B8D9E661}" destId="{071BF33B-5A2A-46DE-8DD9-853AB528B376}" srcOrd="27" destOrd="0" presId="urn:microsoft.com/office/officeart/2008/layout/LinedList"/>
    <dgm:cxn modelId="{339775A6-A330-4DAC-9D3D-C50E5F004341}" type="presParOf" srcId="{3305CF48-1696-4298-A241-8840B8D9E661}" destId="{1D9D3F9E-C546-49B9-BEED-5D6745F28947}" srcOrd="28" destOrd="0" presId="urn:microsoft.com/office/officeart/2008/layout/LinedList"/>
    <dgm:cxn modelId="{CBDC7874-173C-48DD-BCEE-A77573254F69}" type="presParOf" srcId="{1D9D3F9E-C546-49B9-BEED-5D6745F28947}" destId="{3AE86C4F-314E-4747-B03B-F7CF73BC8A3E}" srcOrd="0" destOrd="0" presId="urn:microsoft.com/office/officeart/2008/layout/LinedList"/>
    <dgm:cxn modelId="{05DA47FA-5330-4328-8C0A-FDCA91189524}" type="presParOf" srcId="{1D9D3F9E-C546-49B9-BEED-5D6745F28947}" destId="{FA3B6BB4-6192-4801-A1D9-A12D3FF86360}" srcOrd="1" destOrd="0" presId="urn:microsoft.com/office/officeart/2008/layout/LinedList"/>
    <dgm:cxn modelId="{F463FDC0-0E0B-4B8D-A76D-57165BD7E54E}" type="presParOf" srcId="{1D9D3F9E-C546-49B9-BEED-5D6745F28947}" destId="{58A2D233-6E0D-43BF-A3B4-6157A6D065A5}" srcOrd="2" destOrd="0" presId="urn:microsoft.com/office/officeart/2008/layout/LinedList"/>
    <dgm:cxn modelId="{A39E9B56-D6E9-41E8-A936-FA740CC7712E}" type="presParOf" srcId="{3305CF48-1696-4298-A241-8840B8D9E661}" destId="{201F8AC4-AF42-4547-AD37-C7A812E033F0}" srcOrd="29" destOrd="0" presId="urn:microsoft.com/office/officeart/2008/layout/LinedList"/>
    <dgm:cxn modelId="{AFE1CCCD-19D4-43D2-AA26-763E676B04DD}" type="presParOf" srcId="{3305CF48-1696-4298-A241-8840B8D9E661}" destId="{81F5BC4E-272C-45AF-AAB9-50282D02FFDD}" srcOrd="30" destOrd="0" presId="urn:microsoft.com/office/officeart/2008/layout/LinedList"/>
    <dgm:cxn modelId="{EFF06943-979B-486D-9C8A-EEB8200AA636}" type="presParOf" srcId="{3305CF48-1696-4298-A241-8840B8D9E661}" destId="{5B313C03-EB57-4559-98AF-43449A601705}" srcOrd="31" destOrd="0" presId="urn:microsoft.com/office/officeart/2008/layout/LinedList"/>
    <dgm:cxn modelId="{7896E1E6-35EF-4FDA-9EEE-111F42A244F8}" type="presParOf" srcId="{5B313C03-EB57-4559-98AF-43449A601705}" destId="{9BBF2030-1EB1-49E5-B2AB-9ACD731F8A8B}" srcOrd="0" destOrd="0" presId="urn:microsoft.com/office/officeart/2008/layout/LinedList"/>
    <dgm:cxn modelId="{024EB03E-C3CA-48DF-A37D-CC6F4F42F556}" type="presParOf" srcId="{5B313C03-EB57-4559-98AF-43449A601705}" destId="{170D372E-FA3E-41D8-9A02-5FC002E99E99}" srcOrd="1" destOrd="0" presId="urn:microsoft.com/office/officeart/2008/layout/LinedList"/>
    <dgm:cxn modelId="{43C6145D-0108-45C6-8B3E-313364F7090A}" type="presParOf" srcId="{5B313C03-EB57-4559-98AF-43449A601705}" destId="{8885E7FF-8935-45F8-A034-A31E20606F89}" srcOrd="2" destOrd="0" presId="urn:microsoft.com/office/officeart/2008/layout/LinedList"/>
    <dgm:cxn modelId="{6BCD0E20-CF70-4841-A527-09319E7D9269}" type="presParOf" srcId="{3305CF48-1696-4298-A241-8840B8D9E661}" destId="{4419F027-164D-49FA-A353-4A081594EAA9}" srcOrd="32" destOrd="0" presId="urn:microsoft.com/office/officeart/2008/layout/LinedList"/>
    <dgm:cxn modelId="{7C533365-4FC2-4B45-BF66-196913EB1197}" type="presParOf" srcId="{3305CF48-1696-4298-A241-8840B8D9E661}" destId="{AA94CF2F-F1FE-467D-8F9E-AE88492EA648}" srcOrd="33" destOrd="0" presId="urn:microsoft.com/office/officeart/2008/layout/LinedList"/>
    <dgm:cxn modelId="{AEFCEF2A-8DA8-4BFA-A778-5CEFDAC9D6B8}" type="presParOf" srcId="{3305CF48-1696-4298-A241-8840B8D9E661}" destId="{8EA886E1-ADA9-4A83-A806-4C7828676EB0}" srcOrd="34" destOrd="0" presId="urn:microsoft.com/office/officeart/2008/layout/LinedList"/>
    <dgm:cxn modelId="{8122525F-A1D4-48B8-9FBD-093951BA1E85}" type="presParOf" srcId="{8EA886E1-ADA9-4A83-A806-4C7828676EB0}" destId="{548FE487-9E71-4274-A9B2-C6B480F0B21F}" srcOrd="0" destOrd="0" presId="urn:microsoft.com/office/officeart/2008/layout/LinedList"/>
    <dgm:cxn modelId="{7FEA10B4-511B-45D2-8C47-1B964D96C899}" type="presParOf" srcId="{8EA886E1-ADA9-4A83-A806-4C7828676EB0}" destId="{7991A11E-950A-441E-90C0-3BBC00BE1DB9}" srcOrd="1" destOrd="0" presId="urn:microsoft.com/office/officeart/2008/layout/LinedList"/>
    <dgm:cxn modelId="{8DECE4AF-B9BC-43F5-953F-D41FCDDB6CA2}" type="presParOf" srcId="{8EA886E1-ADA9-4A83-A806-4C7828676EB0}" destId="{15944CC4-EBCB-4CE7-980B-F1226538C66A}" srcOrd="2" destOrd="0" presId="urn:microsoft.com/office/officeart/2008/layout/LinedList"/>
    <dgm:cxn modelId="{13A32754-C53D-455B-9EAE-D92DE17313EA}" type="presParOf" srcId="{3305CF48-1696-4298-A241-8840B8D9E661}" destId="{BE6E8010-9A94-4FC7-916C-F7B80E847F9E}" srcOrd="35" destOrd="0" presId="urn:microsoft.com/office/officeart/2008/layout/LinedList"/>
    <dgm:cxn modelId="{4A3CF930-1411-4154-98EE-439CD2DDFAF5}" type="presParOf" srcId="{3305CF48-1696-4298-A241-8840B8D9E661}" destId="{9DA1E18F-0327-44CB-AD57-BB4537CC65C5}" srcOrd="3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AB3BFE6-71D2-4A15-881F-70BF73AE98F0}" type="doc">
      <dgm:prSet loTypeId="urn:microsoft.com/office/officeart/2005/8/layout/hList7" loCatId="list" qsTypeId="urn:microsoft.com/office/officeart/2005/8/quickstyle/simple4" qsCatId="simple" csTypeId="urn:microsoft.com/office/officeart/2005/8/colors/accent1_1" csCatId="accent1" phldr="1"/>
      <dgm:spPr/>
      <dgm:t>
        <a:bodyPr/>
        <a:lstStyle/>
        <a:p>
          <a:endParaRPr lang="en-US"/>
        </a:p>
      </dgm:t>
    </dgm:pt>
    <dgm:pt modelId="{307831A3-CE31-48A0-A6BA-D3259B187F3F}">
      <dgm:prSet/>
      <dgm:spPr/>
      <dgm:t>
        <a:bodyPr/>
        <a:lstStyle/>
        <a:p>
          <a:r>
            <a:rPr lang="en-US">
              <a:latin typeface="Times New Roman" panose="02020603050405020304" pitchFamily="18" charset="0"/>
              <a:cs typeface="Times New Roman" panose="02020603050405020304" pitchFamily="18" charset="0"/>
            </a:rPr>
            <a:t>Applicants are required to complete all sections of the Certified Application Counselor Application</a:t>
          </a:r>
        </a:p>
      </dgm:t>
    </dgm:pt>
    <dgm:pt modelId="{6B601CEC-5280-4841-8A89-1C8D27DA21BA}" type="parTrans" cxnId="{569117CD-A815-413C-82A6-94D306822020}">
      <dgm:prSet/>
      <dgm:spPr/>
      <dgm:t>
        <a:bodyPr/>
        <a:lstStyle/>
        <a:p>
          <a:endParaRPr lang="en-US">
            <a:latin typeface="Times New Roman" panose="02020603050405020304" pitchFamily="18" charset="0"/>
            <a:cs typeface="Times New Roman" panose="02020603050405020304" pitchFamily="18" charset="0"/>
          </a:endParaRPr>
        </a:p>
      </dgm:t>
    </dgm:pt>
    <dgm:pt modelId="{0A71117B-124D-4F77-A49C-BD1C789E1E3A}" type="sibTrans" cxnId="{569117CD-A815-413C-82A6-94D306822020}">
      <dgm:prSet/>
      <dgm:spPr/>
      <dgm:t>
        <a:bodyPr/>
        <a:lstStyle/>
        <a:p>
          <a:endParaRPr lang="en-US">
            <a:latin typeface="Times New Roman" panose="02020603050405020304" pitchFamily="18" charset="0"/>
            <a:cs typeface="Times New Roman" panose="02020603050405020304" pitchFamily="18" charset="0"/>
          </a:endParaRPr>
        </a:p>
      </dgm:t>
    </dgm:pt>
    <dgm:pt modelId="{79713DFB-320C-4098-8F25-0D99196E9FE7}">
      <dgm:prSet/>
      <dgm:spPr/>
      <dgm:t>
        <a:bodyPr/>
        <a:lstStyle/>
        <a:p>
          <a:r>
            <a:rPr lang="en-US" dirty="0">
              <a:latin typeface="Times New Roman" panose="02020603050405020304" pitchFamily="18" charset="0"/>
              <a:cs typeface="Times New Roman" panose="02020603050405020304" pitchFamily="18" charset="0"/>
            </a:rPr>
            <a:t>Applications determined to be ineligible or incomplete will be eliminated from review</a:t>
          </a:r>
        </a:p>
      </dgm:t>
    </dgm:pt>
    <dgm:pt modelId="{0A8B402D-97A6-4F64-BD42-1AFD7C8FE7E3}" type="parTrans" cxnId="{169BE27B-FA55-4CFD-B4F4-342DB6D162AB}">
      <dgm:prSet/>
      <dgm:spPr/>
      <dgm:t>
        <a:bodyPr/>
        <a:lstStyle/>
        <a:p>
          <a:endParaRPr lang="en-US">
            <a:latin typeface="Times New Roman" panose="02020603050405020304" pitchFamily="18" charset="0"/>
            <a:cs typeface="Times New Roman" panose="02020603050405020304" pitchFamily="18" charset="0"/>
          </a:endParaRPr>
        </a:p>
      </dgm:t>
    </dgm:pt>
    <dgm:pt modelId="{E8E51102-73B2-4EBD-B1F7-7BB4A15D9114}" type="sibTrans" cxnId="{169BE27B-FA55-4CFD-B4F4-342DB6D162AB}">
      <dgm:prSet/>
      <dgm:spPr/>
      <dgm:t>
        <a:bodyPr/>
        <a:lstStyle/>
        <a:p>
          <a:endParaRPr lang="en-US">
            <a:latin typeface="Times New Roman" panose="02020603050405020304" pitchFamily="18" charset="0"/>
            <a:cs typeface="Times New Roman" panose="02020603050405020304" pitchFamily="18" charset="0"/>
          </a:endParaRPr>
        </a:p>
      </dgm:t>
    </dgm:pt>
    <dgm:pt modelId="{1D628853-D5E3-483C-A652-EA90057DB7FC}">
      <dgm:prSet/>
      <dgm:spPr/>
      <dgm:t>
        <a:bodyPr/>
        <a:lstStyle/>
        <a:p>
          <a:r>
            <a:rPr lang="en-US">
              <a:latin typeface="Times New Roman" panose="02020603050405020304" pitchFamily="18" charset="0"/>
              <a:cs typeface="Times New Roman" panose="02020603050405020304" pitchFamily="18" charset="0"/>
            </a:rPr>
            <a:t>The State reserves the right to contact applicants for additional information if needed </a:t>
          </a:r>
        </a:p>
      </dgm:t>
    </dgm:pt>
    <dgm:pt modelId="{4DEBC00B-7DDB-4E0A-B1E6-A77E0210E668}" type="parTrans" cxnId="{02BD8688-5CDE-4C8D-A950-68FAE21F03A6}">
      <dgm:prSet/>
      <dgm:spPr/>
      <dgm:t>
        <a:bodyPr/>
        <a:lstStyle/>
        <a:p>
          <a:endParaRPr lang="en-US">
            <a:latin typeface="Times New Roman" panose="02020603050405020304" pitchFamily="18" charset="0"/>
            <a:cs typeface="Times New Roman" panose="02020603050405020304" pitchFamily="18" charset="0"/>
          </a:endParaRPr>
        </a:p>
      </dgm:t>
    </dgm:pt>
    <dgm:pt modelId="{8C4A086D-03EA-45AC-B796-D62A0A6E50CC}" type="sibTrans" cxnId="{02BD8688-5CDE-4C8D-A950-68FAE21F03A6}">
      <dgm:prSet/>
      <dgm:spPr/>
      <dgm:t>
        <a:bodyPr/>
        <a:lstStyle/>
        <a:p>
          <a:endParaRPr lang="en-US">
            <a:latin typeface="Times New Roman" panose="02020603050405020304" pitchFamily="18" charset="0"/>
            <a:cs typeface="Times New Roman" panose="02020603050405020304" pitchFamily="18" charset="0"/>
          </a:endParaRPr>
        </a:p>
      </dgm:t>
    </dgm:pt>
    <dgm:pt modelId="{8570F4D9-39B9-4EE3-BD04-F0AAEBBD1984}">
      <dgm:prSet/>
      <dgm:spPr/>
      <dgm:t>
        <a:bodyPr/>
        <a:lstStyle/>
        <a:p>
          <a:r>
            <a:rPr lang="en-US" dirty="0"/>
            <a:t>Applications will be reviewed and evaluated for completeness, accuracy, and thoroughness, but will not be formally scored</a:t>
          </a:r>
          <a:endParaRPr lang="en-US" dirty="0">
            <a:latin typeface="Times New Roman" panose="02020603050405020304" pitchFamily="18" charset="0"/>
            <a:cs typeface="Times New Roman" panose="02020603050405020304" pitchFamily="18" charset="0"/>
          </a:endParaRPr>
        </a:p>
      </dgm:t>
    </dgm:pt>
    <dgm:pt modelId="{EFB1B52B-5E34-4E9A-988D-E04FA61D01C0}" type="parTrans" cxnId="{FEB28E1D-0588-487A-967D-8AAEB3A8CCA3}">
      <dgm:prSet/>
      <dgm:spPr/>
      <dgm:t>
        <a:bodyPr/>
        <a:lstStyle/>
        <a:p>
          <a:endParaRPr lang="en-US"/>
        </a:p>
      </dgm:t>
    </dgm:pt>
    <dgm:pt modelId="{42338DC5-8866-4CE3-9F9C-B2646D9AE626}" type="sibTrans" cxnId="{FEB28E1D-0588-487A-967D-8AAEB3A8CCA3}">
      <dgm:prSet/>
      <dgm:spPr/>
      <dgm:t>
        <a:bodyPr/>
        <a:lstStyle/>
        <a:p>
          <a:endParaRPr lang="en-US"/>
        </a:p>
      </dgm:t>
    </dgm:pt>
    <dgm:pt modelId="{7DCBD0A3-6662-478F-97CA-A0906C4D4A64}" type="pres">
      <dgm:prSet presAssocID="{EAB3BFE6-71D2-4A15-881F-70BF73AE98F0}" presName="Name0" presStyleCnt="0">
        <dgm:presLayoutVars>
          <dgm:dir/>
          <dgm:resizeHandles val="exact"/>
        </dgm:presLayoutVars>
      </dgm:prSet>
      <dgm:spPr/>
    </dgm:pt>
    <dgm:pt modelId="{66BC0268-FAEB-419B-AFE0-7D1608EEED32}" type="pres">
      <dgm:prSet presAssocID="{EAB3BFE6-71D2-4A15-881F-70BF73AE98F0}" presName="fgShape" presStyleLbl="fgShp" presStyleIdx="0" presStyleCnt="1"/>
      <dgm:spPr/>
    </dgm:pt>
    <dgm:pt modelId="{6AB68485-3A80-44B1-8BE1-5CA9AD4F30E0}" type="pres">
      <dgm:prSet presAssocID="{EAB3BFE6-71D2-4A15-881F-70BF73AE98F0}" presName="linComp" presStyleCnt="0"/>
      <dgm:spPr/>
    </dgm:pt>
    <dgm:pt modelId="{EFD15681-D4D3-4B7E-A19D-45829E282B9A}" type="pres">
      <dgm:prSet presAssocID="{307831A3-CE31-48A0-A6BA-D3259B187F3F}" presName="compNode" presStyleCnt="0"/>
      <dgm:spPr/>
    </dgm:pt>
    <dgm:pt modelId="{069D85A4-CFEE-41F8-9A76-8C32616D373F}" type="pres">
      <dgm:prSet presAssocID="{307831A3-CE31-48A0-A6BA-D3259B187F3F}" presName="bkgdShape" presStyleLbl="node1" presStyleIdx="0" presStyleCnt="4"/>
      <dgm:spPr/>
    </dgm:pt>
    <dgm:pt modelId="{DBBBD6D2-CB65-48BB-B8C7-1E57A73DDBF7}" type="pres">
      <dgm:prSet presAssocID="{307831A3-CE31-48A0-A6BA-D3259B187F3F}" presName="nodeTx" presStyleLbl="node1" presStyleIdx="0" presStyleCnt="4">
        <dgm:presLayoutVars>
          <dgm:bulletEnabled val="1"/>
        </dgm:presLayoutVars>
      </dgm:prSet>
      <dgm:spPr/>
    </dgm:pt>
    <dgm:pt modelId="{0705FA21-3B88-41BD-830E-2015BAE8FA5A}" type="pres">
      <dgm:prSet presAssocID="{307831A3-CE31-48A0-A6BA-D3259B187F3F}" presName="invisiNode" presStyleLbl="node1" presStyleIdx="0" presStyleCnt="4"/>
      <dgm:spPr/>
    </dgm:pt>
    <dgm:pt modelId="{16AE431C-7A50-4A87-AB3E-A7988439AE87}" type="pres">
      <dgm:prSet presAssocID="{307831A3-CE31-48A0-A6BA-D3259B187F3F}" presName="imagNode" presStyleLbl="fgImgPlac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hecklist with solid fill"/>
        </a:ext>
      </dgm:extLst>
    </dgm:pt>
    <dgm:pt modelId="{90649422-778A-46FB-8F5E-3C7F8E25F6A7}" type="pres">
      <dgm:prSet presAssocID="{0A71117B-124D-4F77-A49C-BD1C789E1E3A}" presName="sibTrans" presStyleLbl="sibTrans2D1" presStyleIdx="0" presStyleCnt="0"/>
      <dgm:spPr/>
    </dgm:pt>
    <dgm:pt modelId="{093E7644-CB60-49C9-AAC7-B84871B97B20}" type="pres">
      <dgm:prSet presAssocID="{79713DFB-320C-4098-8F25-0D99196E9FE7}" presName="compNode" presStyleCnt="0"/>
      <dgm:spPr/>
    </dgm:pt>
    <dgm:pt modelId="{413FB4C1-E259-4831-B1C3-5322D555FB93}" type="pres">
      <dgm:prSet presAssocID="{79713DFB-320C-4098-8F25-0D99196E9FE7}" presName="bkgdShape" presStyleLbl="node1" presStyleIdx="1" presStyleCnt="4" custLinFactNeighborX="1500"/>
      <dgm:spPr/>
    </dgm:pt>
    <dgm:pt modelId="{28B874C5-25EC-4DC6-945D-AC4D2827B144}" type="pres">
      <dgm:prSet presAssocID="{79713DFB-320C-4098-8F25-0D99196E9FE7}" presName="nodeTx" presStyleLbl="node1" presStyleIdx="1" presStyleCnt="4">
        <dgm:presLayoutVars>
          <dgm:bulletEnabled val="1"/>
        </dgm:presLayoutVars>
      </dgm:prSet>
      <dgm:spPr/>
    </dgm:pt>
    <dgm:pt modelId="{C961B507-8556-4D9D-986A-021779AA5EE8}" type="pres">
      <dgm:prSet presAssocID="{79713DFB-320C-4098-8F25-0D99196E9FE7}" presName="invisiNode" presStyleLbl="node1" presStyleIdx="1" presStyleCnt="4"/>
      <dgm:spPr/>
    </dgm:pt>
    <dgm:pt modelId="{A0529FBF-92CA-4D1A-BF02-039678C8E22E}" type="pres">
      <dgm:prSet presAssocID="{79713DFB-320C-4098-8F25-0D99196E9FE7}" presName="imagNode" presStyleLbl="fgImgPlac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All Crosses with solid fill"/>
        </a:ext>
      </dgm:extLst>
    </dgm:pt>
    <dgm:pt modelId="{0B71E386-52C7-441B-93BE-82B29A06477C}" type="pres">
      <dgm:prSet presAssocID="{E8E51102-73B2-4EBD-B1F7-7BB4A15D9114}" presName="sibTrans" presStyleLbl="sibTrans2D1" presStyleIdx="0" presStyleCnt="0"/>
      <dgm:spPr/>
    </dgm:pt>
    <dgm:pt modelId="{D14E3FB2-6501-4202-92DA-0009C2BAE4E9}" type="pres">
      <dgm:prSet presAssocID="{8570F4D9-39B9-4EE3-BD04-F0AAEBBD1984}" presName="compNode" presStyleCnt="0"/>
      <dgm:spPr/>
    </dgm:pt>
    <dgm:pt modelId="{8A902535-DAFA-431E-AD25-05AEAC03F128}" type="pres">
      <dgm:prSet presAssocID="{8570F4D9-39B9-4EE3-BD04-F0AAEBBD1984}" presName="bkgdShape" presStyleLbl="node1" presStyleIdx="2" presStyleCnt="4"/>
      <dgm:spPr/>
    </dgm:pt>
    <dgm:pt modelId="{37045CED-3570-4FD5-A46B-A96C446F8385}" type="pres">
      <dgm:prSet presAssocID="{8570F4D9-39B9-4EE3-BD04-F0AAEBBD1984}" presName="nodeTx" presStyleLbl="node1" presStyleIdx="2" presStyleCnt="4">
        <dgm:presLayoutVars>
          <dgm:bulletEnabled val="1"/>
        </dgm:presLayoutVars>
      </dgm:prSet>
      <dgm:spPr/>
    </dgm:pt>
    <dgm:pt modelId="{4BD923FE-08A2-403A-A66C-421EAD2CC599}" type="pres">
      <dgm:prSet presAssocID="{8570F4D9-39B9-4EE3-BD04-F0AAEBBD1984}" presName="invisiNode" presStyleLbl="node1" presStyleIdx="2" presStyleCnt="4"/>
      <dgm:spPr/>
    </dgm:pt>
    <dgm:pt modelId="{1CF4498B-21E6-4977-81B5-D20C6691312C}" type="pres">
      <dgm:prSet presAssocID="{8570F4D9-39B9-4EE3-BD04-F0AAEBBD1984}" presName="imagNode" presStyleLbl="fgImgPlac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lipboard outline"/>
        </a:ext>
      </dgm:extLst>
    </dgm:pt>
    <dgm:pt modelId="{8BFD619E-88F8-4804-AE58-A2B3CF8DF300}" type="pres">
      <dgm:prSet presAssocID="{42338DC5-8866-4CE3-9F9C-B2646D9AE626}" presName="sibTrans" presStyleLbl="sibTrans2D1" presStyleIdx="0" presStyleCnt="0"/>
      <dgm:spPr/>
    </dgm:pt>
    <dgm:pt modelId="{0BEFDACE-DF95-4369-BD7C-C144969BD2CD}" type="pres">
      <dgm:prSet presAssocID="{1D628853-D5E3-483C-A652-EA90057DB7FC}" presName="compNode" presStyleCnt="0"/>
      <dgm:spPr/>
    </dgm:pt>
    <dgm:pt modelId="{7C03512C-2F65-473E-9632-A045AB24D06D}" type="pres">
      <dgm:prSet presAssocID="{1D628853-D5E3-483C-A652-EA90057DB7FC}" presName="bkgdShape" presStyleLbl="node1" presStyleIdx="3" presStyleCnt="4"/>
      <dgm:spPr/>
    </dgm:pt>
    <dgm:pt modelId="{1F0F4EDC-940D-4A5D-A13D-DD0E37AD1557}" type="pres">
      <dgm:prSet presAssocID="{1D628853-D5E3-483C-A652-EA90057DB7FC}" presName="nodeTx" presStyleLbl="node1" presStyleIdx="3" presStyleCnt="4">
        <dgm:presLayoutVars>
          <dgm:bulletEnabled val="1"/>
        </dgm:presLayoutVars>
      </dgm:prSet>
      <dgm:spPr/>
    </dgm:pt>
    <dgm:pt modelId="{E8BFCBA5-2512-4224-9AAD-22619A6CB759}" type="pres">
      <dgm:prSet presAssocID="{1D628853-D5E3-483C-A652-EA90057DB7FC}" presName="invisiNode" presStyleLbl="node1" presStyleIdx="3" presStyleCnt="4"/>
      <dgm:spPr/>
    </dgm:pt>
    <dgm:pt modelId="{9BD9D577-4094-4E6A-BCDB-84FFAB126386}" type="pres">
      <dgm:prSet presAssocID="{1D628853-D5E3-483C-A652-EA90057DB7FC}" presName="imagNode" presStyleLbl="fgImgPlac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Newspaper outline"/>
        </a:ext>
      </dgm:extLst>
    </dgm:pt>
  </dgm:ptLst>
  <dgm:cxnLst>
    <dgm:cxn modelId="{F8BE8005-BF72-4FB9-A6B6-EB7D5340160E}" type="presOf" srcId="{1D628853-D5E3-483C-A652-EA90057DB7FC}" destId="{7C03512C-2F65-473E-9632-A045AB24D06D}" srcOrd="0" destOrd="0" presId="urn:microsoft.com/office/officeart/2005/8/layout/hList7"/>
    <dgm:cxn modelId="{3D8E9710-0597-4954-9175-FD935FB09EE8}" type="presOf" srcId="{EAB3BFE6-71D2-4A15-881F-70BF73AE98F0}" destId="{7DCBD0A3-6662-478F-97CA-A0906C4D4A64}" srcOrd="0" destOrd="0" presId="urn:microsoft.com/office/officeart/2005/8/layout/hList7"/>
    <dgm:cxn modelId="{FEB28E1D-0588-487A-967D-8AAEB3A8CCA3}" srcId="{EAB3BFE6-71D2-4A15-881F-70BF73AE98F0}" destId="{8570F4D9-39B9-4EE3-BD04-F0AAEBBD1984}" srcOrd="2" destOrd="0" parTransId="{EFB1B52B-5E34-4E9A-988D-E04FA61D01C0}" sibTransId="{42338DC5-8866-4CE3-9F9C-B2646D9AE626}"/>
    <dgm:cxn modelId="{D4ADF228-4B08-44C9-AC4B-2A845F6E6C45}" type="presOf" srcId="{8570F4D9-39B9-4EE3-BD04-F0AAEBBD1984}" destId="{37045CED-3570-4FD5-A46B-A96C446F8385}" srcOrd="1" destOrd="0" presId="urn:microsoft.com/office/officeart/2005/8/layout/hList7"/>
    <dgm:cxn modelId="{B03C393A-6DE0-44AA-A273-8AE7D442837B}" type="presOf" srcId="{307831A3-CE31-48A0-A6BA-D3259B187F3F}" destId="{DBBBD6D2-CB65-48BB-B8C7-1E57A73DDBF7}" srcOrd="1" destOrd="0" presId="urn:microsoft.com/office/officeart/2005/8/layout/hList7"/>
    <dgm:cxn modelId="{62C9D540-CF87-4F41-82E6-A7E510AF4BA4}" type="presOf" srcId="{1D628853-D5E3-483C-A652-EA90057DB7FC}" destId="{1F0F4EDC-940D-4A5D-A13D-DD0E37AD1557}" srcOrd="1" destOrd="0" presId="urn:microsoft.com/office/officeart/2005/8/layout/hList7"/>
    <dgm:cxn modelId="{C423EC5B-CC84-4064-A335-E153475549AB}" type="presOf" srcId="{E8E51102-73B2-4EBD-B1F7-7BB4A15D9114}" destId="{0B71E386-52C7-441B-93BE-82B29A06477C}" srcOrd="0" destOrd="0" presId="urn:microsoft.com/office/officeart/2005/8/layout/hList7"/>
    <dgm:cxn modelId="{65B23345-FADB-494F-8F9E-38B15BBA52B2}" type="presOf" srcId="{79713DFB-320C-4098-8F25-0D99196E9FE7}" destId="{413FB4C1-E259-4831-B1C3-5322D555FB93}" srcOrd="0" destOrd="0" presId="urn:microsoft.com/office/officeart/2005/8/layout/hList7"/>
    <dgm:cxn modelId="{6CB99549-8E2E-465F-AD8D-1252C470D65A}" type="presOf" srcId="{8570F4D9-39B9-4EE3-BD04-F0AAEBBD1984}" destId="{8A902535-DAFA-431E-AD25-05AEAC03F128}" srcOrd="0" destOrd="0" presId="urn:microsoft.com/office/officeart/2005/8/layout/hList7"/>
    <dgm:cxn modelId="{C83E4B74-D7B6-486A-B7F7-26BA591E68C0}" type="presOf" srcId="{307831A3-CE31-48A0-A6BA-D3259B187F3F}" destId="{069D85A4-CFEE-41F8-9A76-8C32616D373F}" srcOrd="0" destOrd="0" presId="urn:microsoft.com/office/officeart/2005/8/layout/hList7"/>
    <dgm:cxn modelId="{169BE27B-FA55-4CFD-B4F4-342DB6D162AB}" srcId="{EAB3BFE6-71D2-4A15-881F-70BF73AE98F0}" destId="{79713DFB-320C-4098-8F25-0D99196E9FE7}" srcOrd="1" destOrd="0" parTransId="{0A8B402D-97A6-4F64-BD42-1AFD7C8FE7E3}" sibTransId="{E8E51102-73B2-4EBD-B1F7-7BB4A15D9114}"/>
    <dgm:cxn modelId="{302F5D83-66D5-4A0B-9ABE-E8A3954D9406}" type="presOf" srcId="{0A71117B-124D-4F77-A49C-BD1C789E1E3A}" destId="{90649422-778A-46FB-8F5E-3C7F8E25F6A7}" srcOrd="0" destOrd="0" presId="urn:microsoft.com/office/officeart/2005/8/layout/hList7"/>
    <dgm:cxn modelId="{02BD8688-5CDE-4C8D-A950-68FAE21F03A6}" srcId="{EAB3BFE6-71D2-4A15-881F-70BF73AE98F0}" destId="{1D628853-D5E3-483C-A652-EA90057DB7FC}" srcOrd="3" destOrd="0" parTransId="{4DEBC00B-7DDB-4E0A-B1E6-A77E0210E668}" sibTransId="{8C4A086D-03EA-45AC-B796-D62A0A6E50CC}"/>
    <dgm:cxn modelId="{16304DBD-00F6-40FC-B4DF-D75F6DB93762}" type="presOf" srcId="{42338DC5-8866-4CE3-9F9C-B2646D9AE626}" destId="{8BFD619E-88F8-4804-AE58-A2B3CF8DF300}" srcOrd="0" destOrd="0" presId="urn:microsoft.com/office/officeart/2005/8/layout/hList7"/>
    <dgm:cxn modelId="{569117CD-A815-413C-82A6-94D306822020}" srcId="{EAB3BFE6-71D2-4A15-881F-70BF73AE98F0}" destId="{307831A3-CE31-48A0-A6BA-D3259B187F3F}" srcOrd="0" destOrd="0" parTransId="{6B601CEC-5280-4841-8A89-1C8D27DA21BA}" sibTransId="{0A71117B-124D-4F77-A49C-BD1C789E1E3A}"/>
    <dgm:cxn modelId="{8207A4F9-F0EE-4994-9D87-02CD7C06438A}" type="presOf" srcId="{79713DFB-320C-4098-8F25-0D99196E9FE7}" destId="{28B874C5-25EC-4DC6-945D-AC4D2827B144}" srcOrd="1" destOrd="0" presId="urn:microsoft.com/office/officeart/2005/8/layout/hList7"/>
    <dgm:cxn modelId="{1D4360E4-2506-4742-ADDF-8664BD464B6E}" type="presParOf" srcId="{7DCBD0A3-6662-478F-97CA-A0906C4D4A64}" destId="{66BC0268-FAEB-419B-AFE0-7D1608EEED32}" srcOrd="0" destOrd="0" presId="urn:microsoft.com/office/officeart/2005/8/layout/hList7"/>
    <dgm:cxn modelId="{E7109EED-6B7E-4F18-A580-7E521EE72CF2}" type="presParOf" srcId="{7DCBD0A3-6662-478F-97CA-A0906C4D4A64}" destId="{6AB68485-3A80-44B1-8BE1-5CA9AD4F30E0}" srcOrd="1" destOrd="0" presId="urn:microsoft.com/office/officeart/2005/8/layout/hList7"/>
    <dgm:cxn modelId="{14A1BB8E-F3F7-45DB-A6DC-DFC973A20B07}" type="presParOf" srcId="{6AB68485-3A80-44B1-8BE1-5CA9AD4F30E0}" destId="{EFD15681-D4D3-4B7E-A19D-45829E282B9A}" srcOrd="0" destOrd="0" presId="urn:microsoft.com/office/officeart/2005/8/layout/hList7"/>
    <dgm:cxn modelId="{D017F506-820F-4664-BB43-C3506DBFB67C}" type="presParOf" srcId="{EFD15681-D4D3-4B7E-A19D-45829E282B9A}" destId="{069D85A4-CFEE-41F8-9A76-8C32616D373F}" srcOrd="0" destOrd="0" presId="urn:microsoft.com/office/officeart/2005/8/layout/hList7"/>
    <dgm:cxn modelId="{2D06DAF6-24AD-40E4-8BE4-9730A81B5050}" type="presParOf" srcId="{EFD15681-D4D3-4B7E-A19D-45829E282B9A}" destId="{DBBBD6D2-CB65-48BB-B8C7-1E57A73DDBF7}" srcOrd="1" destOrd="0" presId="urn:microsoft.com/office/officeart/2005/8/layout/hList7"/>
    <dgm:cxn modelId="{4CA984A9-BA5B-44E3-9C24-FEBCF469DCC9}" type="presParOf" srcId="{EFD15681-D4D3-4B7E-A19D-45829E282B9A}" destId="{0705FA21-3B88-41BD-830E-2015BAE8FA5A}" srcOrd="2" destOrd="0" presId="urn:microsoft.com/office/officeart/2005/8/layout/hList7"/>
    <dgm:cxn modelId="{CCC00B71-659F-4E23-A0D4-1EBD909D7759}" type="presParOf" srcId="{EFD15681-D4D3-4B7E-A19D-45829E282B9A}" destId="{16AE431C-7A50-4A87-AB3E-A7988439AE87}" srcOrd="3" destOrd="0" presId="urn:microsoft.com/office/officeart/2005/8/layout/hList7"/>
    <dgm:cxn modelId="{F010D162-F81F-4ED6-A978-DE6E30C5CA73}" type="presParOf" srcId="{6AB68485-3A80-44B1-8BE1-5CA9AD4F30E0}" destId="{90649422-778A-46FB-8F5E-3C7F8E25F6A7}" srcOrd="1" destOrd="0" presId="urn:microsoft.com/office/officeart/2005/8/layout/hList7"/>
    <dgm:cxn modelId="{F634AB4B-CD97-4120-8820-2E97024884E9}" type="presParOf" srcId="{6AB68485-3A80-44B1-8BE1-5CA9AD4F30E0}" destId="{093E7644-CB60-49C9-AAC7-B84871B97B20}" srcOrd="2" destOrd="0" presId="urn:microsoft.com/office/officeart/2005/8/layout/hList7"/>
    <dgm:cxn modelId="{B3B63A96-49A3-4670-BB5E-1593C89763AF}" type="presParOf" srcId="{093E7644-CB60-49C9-AAC7-B84871B97B20}" destId="{413FB4C1-E259-4831-B1C3-5322D555FB93}" srcOrd="0" destOrd="0" presId="urn:microsoft.com/office/officeart/2005/8/layout/hList7"/>
    <dgm:cxn modelId="{724CBEBA-077B-43A4-81EA-11EA606D48E6}" type="presParOf" srcId="{093E7644-CB60-49C9-AAC7-B84871B97B20}" destId="{28B874C5-25EC-4DC6-945D-AC4D2827B144}" srcOrd="1" destOrd="0" presId="urn:microsoft.com/office/officeart/2005/8/layout/hList7"/>
    <dgm:cxn modelId="{845EAB57-E068-4F4C-ACD2-2CDCC2106212}" type="presParOf" srcId="{093E7644-CB60-49C9-AAC7-B84871B97B20}" destId="{C961B507-8556-4D9D-986A-021779AA5EE8}" srcOrd="2" destOrd="0" presId="urn:microsoft.com/office/officeart/2005/8/layout/hList7"/>
    <dgm:cxn modelId="{49705D7C-9229-4E66-800F-80C12F04118D}" type="presParOf" srcId="{093E7644-CB60-49C9-AAC7-B84871B97B20}" destId="{A0529FBF-92CA-4D1A-BF02-039678C8E22E}" srcOrd="3" destOrd="0" presId="urn:microsoft.com/office/officeart/2005/8/layout/hList7"/>
    <dgm:cxn modelId="{A33BED96-7673-4065-8D91-1D903F5553E1}" type="presParOf" srcId="{6AB68485-3A80-44B1-8BE1-5CA9AD4F30E0}" destId="{0B71E386-52C7-441B-93BE-82B29A06477C}" srcOrd="3" destOrd="0" presId="urn:microsoft.com/office/officeart/2005/8/layout/hList7"/>
    <dgm:cxn modelId="{27AFA87B-69A1-4EF5-947C-3A2C1D8389E2}" type="presParOf" srcId="{6AB68485-3A80-44B1-8BE1-5CA9AD4F30E0}" destId="{D14E3FB2-6501-4202-92DA-0009C2BAE4E9}" srcOrd="4" destOrd="0" presId="urn:microsoft.com/office/officeart/2005/8/layout/hList7"/>
    <dgm:cxn modelId="{03CD12B9-5B13-46DF-AFFB-E07AE248E36B}" type="presParOf" srcId="{D14E3FB2-6501-4202-92DA-0009C2BAE4E9}" destId="{8A902535-DAFA-431E-AD25-05AEAC03F128}" srcOrd="0" destOrd="0" presId="urn:microsoft.com/office/officeart/2005/8/layout/hList7"/>
    <dgm:cxn modelId="{8EB54F02-9C4D-4A42-85B7-70209EB9B25F}" type="presParOf" srcId="{D14E3FB2-6501-4202-92DA-0009C2BAE4E9}" destId="{37045CED-3570-4FD5-A46B-A96C446F8385}" srcOrd="1" destOrd="0" presId="urn:microsoft.com/office/officeart/2005/8/layout/hList7"/>
    <dgm:cxn modelId="{33DF8D1A-A842-40F2-8611-8FAB50F37E89}" type="presParOf" srcId="{D14E3FB2-6501-4202-92DA-0009C2BAE4E9}" destId="{4BD923FE-08A2-403A-A66C-421EAD2CC599}" srcOrd="2" destOrd="0" presId="urn:microsoft.com/office/officeart/2005/8/layout/hList7"/>
    <dgm:cxn modelId="{F6169AE8-FC03-4112-B476-26123A905C74}" type="presParOf" srcId="{D14E3FB2-6501-4202-92DA-0009C2BAE4E9}" destId="{1CF4498B-21E6-4977-81B5-D20C6691312C}" srcOrd="3" destOrd="0" presId="urn:microsoft.com/office/officeart/2005/8/layout/hList7"/>
    <dgm:cxn modelId="{541F26C6-C18F-4E7F-AA59-BA6DC420C6B5}" type="presParOf" srcId="{6AB68485-3A80-44B1-8BE1-5CA9AD4F30E0}" destId="{8BFD619E-88F8-4804-AE58-A2B3CF8DF300}" srcOrd="5" destOrd="0" presId="urn:microsoft.com/office/officeart/2005/8/layout/hList7"/>
    <dgm:cxn modelId="{0FA4431A-294A-4DF2-88C8-D4C3A95560DB}" type="presParOf" srcId="{6AB68485-3A80-44B1-8BE1-5CA9AD4F30E0}" destId="{0BEFDACE-DF95-4369-BD7C-C144969BD2CD}" srcOrd="6" destOrd="0" presId="urn:microsoft.com/office/officeart/2005/8/layout/hList7"/>
    <dgm:cxn modelId="{BA8DFB4D-1192-424E-AF69-E2F5E48AF4C7}" type="presParOf" srcId="{0BEFDACE-DF95-4369-BD7C-C144969BD2CD}" destId="{7C03512C-2F65-473E-9632-A045AB24D06D}" srcOrd="0" destOrd="0" presId="urn:microsoft.com/office/officeart/2005/8/layout/hList7"/>
    <dgm:cxn modelId="{B37FDE16-47F2-4A79-BB6B-5E050CD0DBFE}" type="presParOf" srcId="{0BEFDACE-DF95-4369-BD7C-C144969BD2CD}" destId="{1F0F4EDC-940D-4A5D-A13D-DD0E37AD1557}" srcOrd="1" destOrd="0" presId="urn:microsoft.com/office/officeart/2005/8/layout/hList7"/>
    <dgm:cxn modelId="{B9A0CF37-64BD-4003-B5B4-2F7EB079CFA2}" type="presParOf" srcId="{0BEFDACE-DF95-4369-BD7C-C144969BD2CD}" destId="{E8BFCBA5-2512-4224-9AAD-22619A6CB759}" srcOrd="2" destOrd="0" presId="urn:microsoft.com/office/officeart/2005/8/layout/hList7"/>
    <dgm:cxn modelId="{BA1F9C1B-CF69-4857-B980-4C75138BE818}" type="presParOf" srcId="{0BEFDACE-DF95-4369-BD7C-C144969BD2CD}" destId="{9BD9D577-4094-4E6A-BCDB-84FFAB126386}"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3AF4FB-F6AF-4F33-A0A0-58A5AD89C473}" type="doc">
      <dgm:prSet loTypeId="urn:microsoft.com/office/officeart/2017/3/layout/DropPinTimeline" loCatId="process" qsTypeId="urn:microsoft.com/office/officeart/2005/8/quickstyle/3d3" qsCatId="3D" csTypeId="urn:microsoft.com/office/officeart/2005/8/colors/accent1_2" csCatId="accent1" phldr="1"/>
      <dgm:spPr/>
      <dgm:t>
        <a:bodyPr/>
        <a:lstStyle/>
        <a:p>
          <a:endParaRPr lang="en-US"/>
        </a:p>
      </dgm:t>
    </dgm:pt>
    <dgm:pt modelId="{F2435FA7-F29E-4966-93B0-78125733F8FA}">
      <dgm:prSet custT="1"/>
      <dgm:spPr/>
      <dgm:t>
        <a:bodyPr/>
        <a:lstStyle/>
        <a:p>
          <a:pPr>
            <a:defRPr b="1"/>
          </a:pPr>
          <a:r>
            <a:rPr lang="en-US" sz="2000" dirty="0"/>
            <a:t>June 3, 2024</a:t>
          </a:r>
        </a:p>
      </dgm:t>
    </dgm:pt>
    <dgm:pt modelId="{7CD5715F-6257-4B2D-A7AC-A9B68EBFA402}" type="parTrans" cxnId="{3FD0BB29-D846-4871-B49B-AF7471790405}">
      <dgm:prSet/>
      <dgm:spPr/>
      <dgm:t>
        <a:bodyPr/>
        <a:lstStyle/>
        <a:p>
          <a:endParaRPr lang="en-US"/>
        </a:p>
      </dgm:t>
    </dgm:pt>
    <dgm:pt modelId="{64D7C0E2-514A-4F04-8F64-09830D0749E9}" type="sibTrans" cxnId="{3FD0BB29-D846-4871-B49B-AF7471790405}">
      <dgm:prSet/>
      <dgm:spPr/>
      <dgm:t>
        <a:bodyPr/>
        <a:lstStyle/>
        <a:p>
          <a:endParaRPr lang="en-US"/>
        </a:p>
      </dgm:t>
    </dgm:pt>
    <dgm:pt modelId="{14EF3024-5F8E-42A6-ACC1-92576E46C8D1}">
      <dgm:prSet custT="1"/>
      <dgm:spPr/>
      <dgm:t>
        <a:bodyPr/>
        <a:lstStyle/>
        <a:p>
          <a:r>
            <a:rPr lang="en-US" sz="1500" dirty="0"/>
            <a:t>CDO Application release</a:t>
          </a:r>
        </a:p>
      </dgm:t>
    </dgm:pt>
    <dgm:pt modelId="{5586D313-ABD6-417F-8F86-10686FAFB062}" type="parTrans" cxnId="{AA89574D-72D5-4E67-862B-6361AD201938}">
      <dgm:prSet/>
      <dgm:spPr/>
      <dgm:t>
        <a:bodyPr/>
        <a:lstStyle/>
        <a:p>
          <a:endParaRPr lang="en-US"/>
        </a:p>
      </dgm:t>
    </dgm:pt>
    <dgm:pt modelId="{0D68CB98-0651-476D-B324-E5C48EF33F2F}" type="sibTrans" cxnId="{AA89574D-72D5-4E67-862B-6361AD201938}">
      <dgm:prSet/>
      <dgm:spPr/>
      <dgm:t>
        <a:bodyPr/>
        <a:lstStyle/>
        <a:p>
          <a:endParaRPr lang="en-US"/>
        </a:p>
      </dgm:t>
    </dgm:pt>
    <dgm:pt modelId="{4D55A63D-DC88-4523-B048-666F48B395A6}">
      <dgm:prSet custT="1"/>
      <dgm:spPr/>
      <dgm:t>
        <a:bodyPr/>
        <a:lstStyle/>
        <a:p>
          <a:r>
            <a:rPr lang="en-US" sz="1500" dirty="0"/>
            <a:t>CDO Applications due</a:t>
          </a:r>
        </a:p>
      </dgm:t>
    </dgm:pt>
    <dgm:pt modelId="{13CC4EA0-BC45-466F-BD30-AC7EA8B14D4C}" type="parTrans" cxnId="{377A0951-121D-426A-AAFB-95E47E809D8D}">
      <dgm:prSet/>
      <dgm:spPr/>
      <dgm:t>
        <a:bodyPr/>
        <a:lstStyle/>
        <a:p>
          <a:endParaRPr lang="en-US"/>
        </a:p>
      </dgm:t>
    </dgm:pt>
    <dgm:pt modelId="{45ED7715-8A25-47CD-AA85-4A0DCBB03427}" type="sibTrans" cxnId="{377A0951-121D-426A-AAFB-95E47E809D8D}">
      <dgm:prSet/>
      <dgm:spPr/>
      <dgm:t>
        <a:bodyPr/>
        <a:lstStyle/>
        <a:p>
          <a:endParaRPr lang="en-US"/>
        </a:p>
      </dgm:t>
    </dgm:pt>
    <dgm:pt modelId="{DC3AB3E1-4FDB-4776-80DA-3A8BA930AF5C}">
      <dgm:prSet custT="1"/>
      <dgm:spPr/>
      <dgm:t>
        <a:bodyPr/>
        <a:lstStyle/>
        <a:p>
          <a:r>
            <a:rPr lang="en-US" sz="1500" dirty="0"/>
            <a:t>Approved CDOs announcement</a:t>
          </a:r>
        </a:p>
      </dgm:t>
    </dgm:pt>
    <dgm:pt modelId="{F77A66EE-C614-4197-AF7E-C3A5FAB7C7F3}" type="parTrans" cxnId="{AFB615A4-BBC8-40E2-90C4-5FBE661A46F5}">
      <dgm:prSet/>
      <dgm:spPr/>
      <dgm:t>
        <a:bodyPr/>
        <a:lstStyle/>
        <a:p>
          <a:endParaRPr lang="en-US"/>
        </a:p>
      </dgm:t>
    </dgm:pt>
    <dgm:pt modelId="{4E83AE67-6CCF-4445-A88A-91C15C1CF929}" type="sibTrans" cxnId="{AFB615A4-BBC8-40E2-90C4-5FBE661A46F5}">
      <dgm:prSet/>
      <dgm:spPr/>
      <dgm:t>
        <a:bodyPr/>
        <a:lstStyle/>
        <a:p>
          <a:endParaRPr lang="en-US"/>
        </a:p>
      </dgm:t>
    </dgm:pt>
    <dgm:pt modelId="{C6EDD91C-158B-4662-BF49-07883D9EE60A}">
      <dgm:prSet custT="1"/>
      <dgm:spPr/>
      <dgm:t>
        <a:bodyPr/>
        <a:lstStyle/>
        <a:p>
          <a:pPr>
            <a:defRPr b="1"/>
          </a:pPr>
          <a:r>
            <a:rPr lang="en-US" sz="2000" dirty="0"/>
            <a:t>Sep. 24, 2024</a:t>
          </a:r>
        </a:p>
      </dgm:t>
    </dgm:pt>
    <dgm:pt modelId="{A85BD3C5-395F-4223-8B29-141652273DCB}" type="parTrans" cxnId="{411F7726-1077-4381-BBAF-5AB5470FF6E5}">
      <dgm:prSet/>
      <dgm:spPr/>
      <dgm:t>
        <a:bodyPr/>
        <a:lstStyle/>
        <a:p>
          <a:endParaRPr lang="en-US"/>
        </a:p>
      </dgm:t>
    </dgm:pt>
    <dgm:pt modelId="{6A298CDF-49CF-4CCF-BFF1-F2F1982A82D2}" type="sibTrans" cxnId="{411F7726-1077-4381-BBAF-5AB5470FF6E5}">
      <dgm:prSet/>
      <dgm:spPr/>
      <dgm:t>
        <a:bodyPr/>
        <a:lstStyle/>
        <a:p>
          <a:endParaRPr lang="en-US"/>
        </a:p>
      </dgm:t>
    </dgm:pt>
    <dgm:pt modelId="{B573BE21-6B25-4611-B2D0-C3C8E71CA364}">
      <dgm:prSet custT="1"/>
      <dgm:spPr/>
      <dgm:t>
        <a:bodyPr/>
        <a:lstStyle/>
        <a:p>
          <a:pPr>
            <a:defRPr b="1"/>
          </a:pPr>
          <a:r>
            <a:rPr lang="en-US" sz="2000" dirty="0"/>
            <a:t>June 24, 2024</a:t>
          </a:r>
        </a:p>
      </dgm:t>
    </dgm:pt>
    <dgm:pt modelId="{EFF38C79-FE30-488B-8285-7B6815522C1D}" type="parTrans" cxnId="{08F3EF33-C055-48E6-AF72-8D024024BFDE}">
      <dgm:prSet/>
      <dgm:spPr/>
      <dgm:t>
        <a:bodyPr/>
        <a:lstStyle/>
        <a:p>
          <a:endParaRPr lang="en-US"/>
        </a:p>
      </dgm:t>
    </dgm:pt>
    <dgm:pt modelId="{70AF1523-E642-422F-B446-5F0E55B2C8FC}" type="sibTrans" cxnId="{08F3EF33-C055-48E6-AF72-8D024024BFDE}">
      <dgm:prSet/>
      <dgm:spPr/>
      <dgm:t>
        <a:bodyPr/>
        <a:lstStyle/>
        <a:p>
          <a:endParaRPr lang="en-US"/>
        </a:p>
      </dgm:t>
    </dgm:pt>
    <dgm:pt modelId="{54D4DA0A-1D44-4D5A-AEFA-5EF641C255D1}">
      <dgm:prSet custT="1"/>
      <dgm:spPr/>
      <dgm:t>
        <a:bodyPr/>
        <a:lstStyle/>
        <a:p>
          <a:r>
            <a:rPr lang="en-US" sz="1500" dirty="0"/>
            <a:t>CDO Application webinar</a:t>
          </a:r>
        </a:p>
      </dgm:t>
    </dgm:pt>
    <dgm:pt modelId="{93ACBB7D-2AA6-4189-9B99-7A46C11F6370}" type="parTrans" cxnId="{FD98BB8F-8AE0-4214-9C2A-0AEC05BFC4A9}">
      <dgm:prSet/>
      <dgm:spPr/>
      <dgm:t>
        <a:bodyPr/>
        <a:lstStyle/>
        <a:p>
          <a:endParaRPr lang="en-US"/>
        </a:p>
      </dgm:t>
    </dgm:pt>
    <dgm:pt modelId="{0D1C898D-4B5F-4BE7-BBA1-B2E5E3AB996F}" type="sibTrans" cxnId="{FD98BB8F-8AE0-4214-9C2A-0AEC05BFC4A9}">
      <dgm:prSet/>
      <dgm:spPr/>
      <dgm:t>
        <a:bodyPr/>
        <a:lstStyle/>
        <a:p>
          <a:endParaRPr lang="en-US"/>
        </a:p>
      </dgm:t>
    </dgm:pt>
    <dgm:pt modelId="{12FE8C49-1809-4A27-AAFD-E2FA23753D71}">
      <dgm:prSet custT="1"/>
      <dgm:spPr/>
      <dgm:t>
        <a:bodyPr/>
        <a:lstStyle/>
        <a:p>
          <a:pPr>
            <a:defRPr b="1"/>
          </a:pPr>
          <a:r>
            <a:rPr lang="en-US" sz="2000" dirty="0"/>
            <a:t>July 15, 2024 &amp; ongoing</a:t>
          </a:r>
        </a:p>
      </dgm:t>
    </dgm:pt>
    <dgm:pt modelId="{5B9F6FB6-6513-4B3C-BFE5-84211DD33D80}" type="parTrans" cxnId="{EC0F85FE-EF45-49E4-A526-6AFD74F635A4}">
      <dgm:prSet/>
      <dgm:spPr/>
      <dgm:t>
        <a:bodyPr/>
        <a:lstStyle/>
        <a:p>
          <a:endParaRPr lang="en-US"/>
        </a:p>
      </dgm:t>
    </dgm:pt>
    <dgm:pt modelId="{71556077-12D8-4A86-9D74-3986EC265869}" type="sibTrans" cxnId="{EC0F85FE-EF45-49E4-A526-6AFD74F635A4}">
      <dgm:prSet/>
      <dgm:spPr/>
      <dgm:t>
        <a:bodyPr/>
        <a:lstStyle/>
        <a:p>
          <a:endParaRPr lang="en-US"/>
        </a:p>
      </dgm:t>
    </dgm:pt>
    <dgm:pt modelId="{08AC846B-F838-44AF-95BD-EDCCE1EA4F9E}">
      <dgm:prSet custT="1"/>
      <dgm:spPr/>
      <dgm:t>
        <a:bodyPr/>
        <a:lstStyle/>
        <a:p>
          <a:pPr>
            <a:defRPr b="1"/>
          </a:pPr>
          <a:r>
            <a:rPr lang="en-US" sz="2000" dirty="0"/>
            <a:t>July 30, 2024</a:t>
          </a:r>
        </a:p>
      </dgm:t>
    </dgm:pt>
    <dgm:pt modelId="{F831DAA3-6BA9-4A07-842A-C234CBE2B853}" type="parTrans" cxnId="{4105D6D8-51F2-4A81-848D-0382FEE9A0EB}">
      <dgm:prSet/>
      <dgm:spPr/>
      <dgm:t>
        <a:bodyPr/>
        <a:lstStyle/>
        <a:p>
          <a:endParaRPr lang="en-US"/>
        </a:p>
      </dgm:t>
    </dgm:pt>
    <dgm:pt modelId="{9BE9A1F8-FCEC-4CA1-84B1-E996B21724D6}" type="sibTrans" cxnId="{4105D6D8-51F2-4A81-848D-0382FEE9A0EB}">
      <dgm:prSet/>
      <dgm:spPr/>
      <dgm:t>
        <a:bodyPr/>
        <a:lstStyle/>
        <a:p>
          <a:endParaRPr lang="en-US"/>
        </a:p>
      </dgm:t>
    </dgm:pt>
    <dgm:pt modelId="{8E903D15-068D-4288-86FA-0F0FCC3D717E}">
      <dgm:prSet/>
      <dgm:spPr/>
      <dgm:t>
        <a:bodyPr/>
        <a:lstStyle/>
        <a:p>
          <a:r>
            <a:rPr lang="en-US" b="0" dirty="0"/>
            <a:t>CACs FAQ’s availability on Georgia Access website </a:t>
          </a:r>
        </a:p>
      </dgm:t>
    </dgm:pt>
    <dgm:pt modelId="{8A1AB703-0951-4BB8-A269-8B1715264E7A}" type="parTrans" cxnId="{1AC79617-83FB-411C-A4F1-AE33B602E280}">
      <dgm:prSet/>
      <dgm:spPr/>
      <dgm:t>
        <a:bodyPr/>
        <a:lstStyle/>
        <a:p>
          <a:endParaRPr lang="en-US"/>
        </a:p>
      </dgm:t>
    </dgm:pt>
    <dgm:pt modelId="{562B54D3-3957-4A92-BC7C-218034994E1A}" type="sibTrans" cxnId="{1AC79617-83FB-411C-A4F1-AE33B602E280}">
      <dgm:prSet/>
      <dgm:spPr/>
      <dgm:t>
        <a:bodyPr/>
        <a:lstStyle/>
        <a:p>
          <a:endParaRPr lang="en-US"/>
        </a:p>
      </dgm:t>
    </dgm:pt>
    <dgm:pt modelId="{848D17E1-861F-4928-AE65-5A6338011853}">
      <dgm:prSet custT="1"/>
      <dgm:spPr/>
      <dgm:t>
        <a:bodyPr/>
        <a:lstStyle/>
        <a:p>
          <a:pPr>
            <a:defRPr b="1"/>
          </a:pPr>
          <a:r>
            <a:rPr lang="en-US" sz="2000" dirty="0"/>
            <a:t>July 31, 2024</a:t>
          </a:r>
        </a:p>
      </dgm:t>
    </dgm:pt>
    <dgm:pt modelId="{987B6BC5-C74C-4D5D-90AC-137EFB777DAE}" type="parTrans" cxnId="{E530DAD5-7E1B-4058-92CA-24FBE5BCA9C2}">
      <dgm:prSet/>
      <dgm:spPr/>
      <dgm:t>
        <a:bodyPr/>
        <a:lstStyle/>
        <a:p>
          <a:endParaRPr lang="en-US"/>
        </a:p>
      </dgm:t>
    </dgm:pt>
    <dgm:pt modelId="{AE2043EF-238E-4EA9-A964-BB736B08ABAF}" type="sibTrans" cxnId="{E530DAD5-7E1B-4058-92CA-24FBE5BCA9C2}">
      <dgm:prSet/>
      <dgm:spPr/>
      <dgm:t>
        <a:bodyPr/>
        <a:lstStyle/>
        <a:p>
          <a:endParaRPr lang="en-US"/>
        </a:p>
      </dgm:t>
    </dgm:pt>
    <dgm:pt modelId="{3481CF3A-4794-42E4-9A90-120A66708DD0}">
      <dgm:prSet/>
      <dgm:spPr/>
      <dgm:t>
        <a:bodyPr/>
        <a:lstStyle/>
        <a:p>
          <a:r>
            <a:rPr lang="en-US" dirty="0"/>
            <a:t>CACs Certification Training release</a:t>
          </a:r>
        </a:p>
      </dgm:t>
    </dgm:pt>
    <dgm:pt modelId="{A6CB2AE5-5385-46DF-AA7A-897D85547C30}" type="parTrans" cxnId="{0F76C163-8DB1-4463-A422-923609E0C218}">
      <dgm:prSet/>
      <dgm:spPr/>
      <dgm:t>
        <a:bodyPr/>
        <a:lstStyle/>
        <a:p>
          <a:endParaRPr lang="en-US"/>
        </a:p>
      </dgm:t>
    </dgm:pt>
    <dgm:pt modelId="{322FFE17-6F64-4E31-8793-7DD56CEDCA15}" type="sibTrans" cxnId="{0F76C163-8DB1-4463-A422-923609E0C218}">
      <dgm:prSet/>
      <dgm:spPr/>
      <dgm:t>
        <a:bodyPr/>
        <a:lstStyle/>
        <a:p>
          <a:endParaRPr lang="en-US"/>
        </a:p>
      </dgm:t>
    </dgm:pt>
    <dgm:pt modelId="{AAA7843F-8134-43C1-A1B6-8D2962A4ED31}">
      <dgm:prSet custT="1"/>
      <dgm:spPr/>
      <dgm:t>
        <a:bodyPr/>
        <a:lstStyle/>
        <a:p>
          <a:pPr>
            <a:defRPr b="1"/>
          </a:pPr>
          <a:r>
            <a:rPr lang="en-US" sz="2000" dirty="0"/>
            <a:t>Aug. 12, 2024</a:t>
          </a:r>
        </a:p>
      </dgm:t>
    </dgm:pt>
    <dgm:pt modelId="{D7994750-7898-4BD1-A6C1-138DFB02CF9F}" type="parTrans" cxnId="{D5CB7315-AFC0-47DD-966E-16C86B75417F}">
      <dgm:prSet/>
      <dgm:spPr/>
      <dgm:t>
        <a:bodyPr/>
        <a:lstStyle/>
        <a:p>
          <a:endParaRPr lang="en-US"/>
        </a:p>
      </dgm:t>
    </dgm:pt>
    <dgm:pt modelId="{3C422CDF-958B-4810-A869-EBCA8B741E41}" type="sibTrans" cxnId="{D5CB7315-AFC0-47DD-966E-16C86B75417F}">
      <dgm:prSet/>
      <dgm:spPr/>
      <dgm:t>
        <a:bodyPr/>
        <a:lstStyle/>
        <a:p>
          <a:endParaRPr lang="en-US"/>
        </a:p>
      </dgm:t>
    </dgm:pt>
    <dgm:pt modelId="{DA6C705B-B72C-4927-BD20-C6374A02677A}">
      <dgm:prSet/>
      <dgm:spPr/>
      <dgm:t>
        <a:bodyPr/>
        <a:lstStyle/>
        <a:p>
          <a:r>
            <a:rPr lang="en-US" dirty="0"/>
            <a:t>CACs Informational Session</a:t>
          </a:r>
        </a:p>
      </dgm:t>
    </dgm:pt>
    <dgm:pt modelId="{F9F75A0A-CAEF-4157-8C6F-0E62373F8994}" type="parTrans" cxnId="{96036261-5519-4D54-8941-B777B4954D3B}">
      <dgm:prSet/>
      <dgm:spPr/>
      <dgm:t>
        <a:bodyPr/>
        <a:lstStyle/>
        <a:p>
          <a:endParaRPr lang="en-US"/>
        </a:p>
      </dgm:t>
    </dgm:pt>
    <dgm:pt modelId="{F7EDCD43-6B8F-4DF0-AC8A-B56BC3577EFB}" type="sibTrans" cxnId="{96036261-5519-4D54-8941-B777B4954D3B}">
      <dgm:prSet/>
      <dgm:spPr/>
      <dgm:t>
        <a:bodyPr/>
        <a:lstStyle/>
        <a:p>
          <a:endParaRPr lang="en-US"/>
        </a:p>
      </dgm:t>
    </dgm:pt>
    <dgm:pt modelId="{36F85F83-6129-4A7A-ADD5-1FAE6AB4BC36}" type="pres">
      <dgm:prSet presAssocID="{0E3AF4FB-F6AF-4F33-A0A0-58A5AD89C473}" presName="root" presStyleCnt="0">
        <dgm:presLayoutVars>
          <dgm:chMax/>
          <dgm:chPref/>
          <dgm:animLvl val="lvl"/>
        </dgm:presLayoutVars>
      </dgm:prSet>
      <dgm:spPr/>
    </dgm:pt>
    <dgm:pt modelId="{5D9BEBCE-C85A-4934-BF7B-F3F4D258B586}" type="pres">
      <dgm:prSet presAssocID="{0E3AF4FB-F6AF-4F33-A0A0-58A5AD89C473}" presName="divider" presStyleLbl="fgAcc1" presStyleIdx="0" presStyleCnt="8"/>
      <dgm:spPr>
        <a:solidFill>
          <a:schemeClr val="lt1">
            <a:alpha val="90000"/>
            <a:hueOff val="0"/>
            <a:satOff val="0"/>
            <a:lumOff val="0"/>
            <a:alphaOff val="0"/>
          </a:schemeClr>
        </a:solidFill>
        <a:ln w="19050">
          <a:solidFill>
            <a:schemeClr val="accent1">
              <a:hueOff val="0"/>
              <a:satOff val="0"/>
              <a:lumOff val="0"/>
              <a:alphaOff val="0"/>
            </a:schemeClr>
          </a:solidFill>
          <a:tailEnd type="triangle" w="lg" len="lg"/>
        </a:ln>
        <a:effectLst/>
      </dgm:spPr>
    </dgm:pt>
    <dgm:pt modelId="{FA9EBE06-2481-4D38-9A6D-A85C0C3D998E}" type="pres">
      <dgm:prSet presAssocID="{0E3AF4FB-F6AF-4F33-A0A0-58A5AD89C473}" presName="nodes" presStyleCnt="0">
        <dgm:presLayoutVars>
          <dgm:chMax/>
          <dgm:chPref/>
          <dgm:animLvl val="lvl"/>
        </dgm:presLayoutVars>
      </dgm:prSet>
      <dgm:spPr/>
    </dgm:pt>
    <dgm:pt modelId="{A4491104-E8EE-4F60-9AF0-49E82A7C7948}" type="pres">
      <dgm:prSet presAssocID="{F2435FA7-F29E-4966-93B0-78125733F8FA}" presName="composite" presStyleCnt="0"/>
      <dgm:spPr/>
    </dgm:pt>
    <dgm:pt modelId="{B7397A26-F4C0-4D62-8E7A-C4163C7FCEA7}" type="pres">
      <dgm:prSet presAssocID="{F2435FA7-F29E-4966-93B0-78125733F8FA}" presName="ConnectorPoint" presStyleLbl="lnNode1" presStyleIdx="0" presStyleCnt="7"/>
      <dgm:spPr>
        <a:solidFill>
          <a:schemeClr val="accent1">
            <a:hueOff val="0"/>
            <a:satOff val="0"/>
            <a:lumOff val="0"/>
            <a:alphaOff val="0"/>
          </a:schemeClr>
        </a:solidFill>
        <a:ln w="6350">
          <a:noFill/>
        </a:ln>
        <a:effectLst/>
      </dgm:spPr>
    </dgm:pt>
    <dgm:pt modelId="{2F48E866-71E8-4E89-ACE0-59B5E3236996}" type="pres">
      <dgm:prSet presAssocID="{F2435FA7-F29E-4966-93B0-78125733F8FA}" presName="DropPinPlaceHolder" presStyleCnt="0"/>
      <dgm:spPr/>
    </dgm:pt>
    <dgm:pt modelId="{B488319C-F461-44EC-BACC-AAB2A30F64A5}" type="pres">
      <dgm:prSet presAssocID="{F2435FA7-F29E-4966-93B0-78125733F8FA}" presName="DropPin" presStyleLbl="alignNode1" presStyleIdx="0" presStyleCnt="7"/>
      <dgm:spPr/>
    </dgm:pt>
    <dgm:pt modelId="{818C573E-358A-4086-B42D-4381D0B6D952}" type="pres">
      <dgm:prSet presAssocID="{F2435FA7-F29E-4966-93B0-78125733F8FA}" presName="Ellipse" presStyleLbl="fgAcc1" presStyleIdx="1" presStyleCnt="8"/>
      <dgm:spPr>
        <a:solidFill>
          <a:schemeClr val="lt1">
            <a:alpha val="90000"/>
            <a:hueOff val="0"/>
            <a:satOff val="0"/>
            <a:lumOff val="0"/>
            <a:alphaOff val="0"/>
          </a:schemeClr>
        </a:solidFill>
        <a:ln>
          <a:noFill/>
        </a:ln>
        <a:effectLst/>
      </dgm:spPr>
    </dgm:pt>
    <dgm:pt modelId="{AD8CB14B-2287-4464-AC13-56082FA5D73B}" type="pres">
      <dgm:prSet presAssocID="{F2435FA7-F29E-4966-93B0-78125733F8FA}" presName="L2TextContainer" presStyleLbl="revTx" presStyleIdx="0" presStyleCnt="14">
        <dgm:presLayoutVars>
          <dgm:bulletEnabled val="1"/>
        </dgm:presLayoutVars>
      </dgm:prSet>
      <dgm:spPr/>
    </dgm:pt>
    <dgm:pt modelId="{AA4349E4-E0A8-4FC8-A805-2F29E0B9B358}" type="pres">
      <dgm:prSet presAssocID="{F2435FA7-F29E-4966-93B0-78125733F8FA}" presName="L1TextContainer" presStyleLbl="revTx" presStyleIdx="1" presStyleCnt="14">
        <dgm:presLayoutVars>
          <dgm:chMax val="1"/>
          <dgm:chPref val="1"/>
          <dgm:bulletEnabled val="1"/>
        </dgm:presLayoutVars>
      </dgm:prSet>
      <dgm:spPr/>
    </dgm:pt>
    <dgm:pt modelId="{8AFB5E27-9392-4182-B029-A430910A21EB}" type="pres">
      <dgm:prSet presAssocID="{F2435FA7-F29E-4966-93B0-78125733F8FA}" presName="ConnectLine" presStyleLbl="sibTrans1D1" presStyleIdx="0" presStyleCnt="7"/>
      <dgm:spPr>
        <a:noFill/>
        <a:ln w="12700" cap="flat" cmpd="sng" algn="ctr">
          <a:solidFill>
            <a:schemeClr val="accent1">
              <a:hueOff val="0"/>
              <a:satOff val="0"/>
              <a:lumOff val="0"/>
              <a:alphaOff val="0"/>
            </a:schemeClr>
          </a:solidFill>
          <a:prstDash val="dash"/>
          <a:miter lim="800000"/>
        </a:ln>
        <a:effectLst/>
      </dgm:spPr>
    </dgm:pt>
    <dgm:pt modelId="{217291B9-8FEA-40A5-9254-61AB9384F88F}" type="pres">
      <dgm:prSet presAssocID="{F2435FA7-F29E-4966-93B0-78125733F8FA}" presName="EmptyPlaceHolder" presStyleCnt="0"/>
      <dgm:spPr/>
    </dgm:pt>
    <dgm:pt modelId="{6C0100EA-5A43-4438-B632-E7D9B9970CB2}" type="pres">
      <dgm:prSet presAssocID="{64D7C0E2-514A-4F04-8F64-09830D0749E9}" presName="spaceBetweenRectangles" presStyleCnt="0"/>
      <dgm:spPr/>
    </dgm:pt>
    <dgm:pt modelId="{A5BCBCAB-37E1-40F8-A40F-C51EFA93A646}" type="pres">
      <dgm:prSet presAssocID="{848D17E1-861F-4928-AE65-5A6338011853}" presName="composite" presStyleCnt="0"/>
      <dgm:spPr/>
    </dgm:pt>
    <dgm:pt modelId="{E09C707F-AA8E-40CA-A1A3-C6D5D9210BD0}" type="pres">
      <dgm:prSet presAssocID="{848D17E1-861F-4928-AE65-5A6338011853}" presName="ConnectorPoint" presStyleLbl="lnNode1" presStyleIdx="1" presStyleCnt="7"/>
      <dgm:spPr>
        <a:solidFill>
          <a:schemeClr val="accent1">
            <a:hueOff val="0"/>
            <a:satOff val="0"/>
            <a:lumOff val="0"/>
            <a:alphaOff val="0"/>
          </a:schemeClr>
        </a:solidFill>
        <a:ln w="6350">
          <a:noFill/>
        </a:ln>
        <a:effectLst/>
      </dgm:spPr>
    </dgm:pt>
    <dgm:pt modelId="{0F9B8393-577E-4E7A-8A71-91F05D79F266}" type="pres">
      <dgm:prSet presAssocID="{848D17E1-861F-4928-AE65-5A6338011853}" presName="DropPinPlaceHolder" presStyleCnt="0"/>
      <dgm:spPr/>
    </dgm:pt>
    <dgm:pt modelId="{BB5DB005-1D33-4B69-B35D-08A00E3D5D47}" type="pres">
      <dgm:prSet presAssocID="{848D17E1-861F-4928-AE65-5A6338011853}" presName="DropPin" presStyleLbl="alignNode1" presStyleIdx="1" presStyleCnt="7"/>
      <dgm:spPr/>
    </dgm:pt>
    <dgm:pt modelId="{2D507A36-10B1-4C61-9203-A910A153E705}" type="pres">
      <dgm:prSet presAssocID="{848D17E1-861F-4928-AE65-5A6338011853}" presName="Ellipse" presStyleLbl="fgAcc1" presStyleIdx="2" presStyleCnt="8"/>
      <dgm:spPr>
        <a:solidFill>
          <a:schemeClr val="lt1">
            <a:alpha val="90000"/>
            <a:hueOff val="0"/>
            <a:satOff val="0"/>
            <a:lumOff val="0"/>
            <a:alphaOff val="0"/>
          </a:schemeClr>
        </a:solidFill>
        <a:ln>
          <a:noFill/>
        </a:ln>
        <a:effectLst/>
      </dgm:spPr>
    </dgm:pt>
    <dgm:pt modelId="{1786A45F-6F24-498D-8CB7-6CA35BFD454E}" type="pres">
      <dgm:prSet presAssocID="{848D17E1-861F-4928-AE65-5A6338011853}" presName="L2TextContainer" presStyleLbl="revTx" presStyleIdx="2" presStyleCnt="14">
        <dgm:presLayoutVars>
          <dgm:bulletEnabled val="1"/>
        </dgm:presLayoutVars>
      </dgm:prSet>
      <dgm:spPr/>
    </dgm:pt>
    <dgm:pt modelId="{742EF83B-FCEC-4132-823B-38853AADF144}" type="pres">
      <dgm:prSet presAssocID="{848D17E1-861F-4928-AE65-5A6338011853}" presName="L1TextContainer" presStyleLbl="revTx" presStyleIdx="3" presStyleCnt="14">
        <dgm:presLayoutVars>
          <dgm:chMax val="1"/>
          <dgm:chPref val="1"/>
          <dgm:bulletEnabled val="1"/>
        </dgm:presLayoutVars>
      </dgm:prSet>
      <dgm:spPr/>
    </dgm:pt>
    <dgm:pt modelId="{8BDD569E-174B-48E8-8259-6B4D93E2B755}" type="pres">
      <dgm:prSet presAssocID="{848D17E1-861F-4928-AE65-5A6338011853}" presName="ConnectLine" presStyleLbl="sibTrans1D1" presStyleIdx="1" presStyleCnt="7"/>
      <dgm:spPr>
        <a:noFill/>
        <a:ln w="12700" cap="flat" cmpd="sng" algn="ctr">
          <a:solidFill>
            <a:schemeClr val="accent1">
              <a:hueOff val="0"/>
              <a:satOff val="0"/>
              <a:lumOff val="0"/>
              <a:alphaOff val="0"/>
            </a:schemeClr>
          </a:solidFill>
          <a:prstDash val="dash"/>
          <a:miter lim="800000"/>
        </a:ln>
        <a:effectLst/>
      </dgm:spPr>
    </dgm:pt>
    <dgm:pt modelId="{4E1A03BE-8E05-45F9-8B63-7C8370F6EB11}" type="pres">
      <dgm:prSet presAssocID="{848D17E1-861F-4928-AE65-5A6338011853}" presName="EmptyPlaceHolder" presStyleCnt="0"/>
      <dgm:spPr/>
    </dgm:pt>
    <dgm:pt modelId="{28E7C048-E780-413B-9B6A-3BC6E4296B2D}" type="pres">
      <dgm:prSet presAssocID="{AE2043EF-238E-4EA9-A964-BB736B08ABAF}" presName="spaceBetweenRectangles" presStyleCnt="0"/>
      <dgm:spPr/>
    </dgm:pt>
    <dgm:pt modelId="{90925AEA-D148-420C-A2C6-FBBC375EDCCF}" type="pres">
      <dgm:prSet presAssocID="{B573BE21-6B25-4611-B2D0-C3C8E71CA364}" presName="composite" presStyleCnt="0"/>
      <dgm:spPr/>
    </dgm:pt>
    <dgm:pt modelId="{45D0CBF0-950E-44BC-A892-DDBD803465C4}" type="pres">
      <dgm:prSet presAssocID="{B573BE21-6B25-4611-B2D0-C3C8E71CA364}" presName="ConnectorPoint" presStyleLbl="lnNode1" presStyleIdx="2" presStyleCnt="7"/>
      <dgm:spPr>
        <a:solidFill>
          <a:schemeClr val="accent1">
            <a:hueOff val="0"/>
            <a:satOff val="0"/>
            <a:lumOff val="0"/>
            <a:alphaOff val="0"/>
          </a:schemeClr>
        </a:solidFill>
        <a:ln w="6350">
          <a:noFill/>
        </a:ln>
        <a:effectLst/>
      </dgm:spPr>
    </dgm:pt>
    <dgm:pt modelId="{59498293-4DC0-4026-9A66-96AA0592C358}" type="pres">
      <dgm:prSet presAssocID="{B573BE21-6B25-4611-B2D0-C3C8E71CA364}" presName="DropPinPlaceHolder" presStyleCnt="0"/>
      <dgm:spPr/>
    </dgm:pt>
    <dgm:pt modelId="{2B59B251-3BDE-49B1-8415-1D7EEC075999}" type="pres">
      <dgm:prSet presAssocID="{B573BE21-6B25-4611-B2D0-C3C8E71CA364}" presName="DropPin" presStyleLbl="alignNode1" presStyleIdx="2" presStyleCnt="7"/>
      <dgm:spPr/>
    </dgm:pt>
    <dgm:pt modelId="{227C8BBC-7A76-40BB-AD9B-6A315D766CEA}" type="pres">
      <dgm:prSet presAssocID="{B573BE21-6B25-4611-B2D0-C3C8E71CA364}" presName="Ellipse" presStyleLbl="fgAcc1" presStyleIdx="3" presStyleCnt="8"/>
      <dgm:spPr>
        <a:solidFill>
          <a:schemeClr val="lt1">
            <a:alpha val="90000"/>
            <a:hueOff val="0"/>
            <a:satOff val="0"/>
            <a:lumOff val="0"/>
            <a:alphaOff val="0"/>
          </a:schemeClr>
        </a:solidFill>
        <a:ln>
          <a:noFill/>
        </a:ln>
        <a:effectLst/>
      </dgm:spPr>
    </dgm:pt>
    <dgm:pt modelId="{1762A215-D1F7-4890-B9AD-B13ECB2C4D74}" type="pres">
      <dgm:prSet presAssocID="{B573BE21-6B25-4611-B2D0-C3C8E71CA364}" presName="L2TextContainer" presStyleLbl="revTx" presStyleIdx="4" presStyleCnt="14">
        <dgm:presLayoutVars>
          <dgm:bulletEnabled val="1"/>
        </dgm:presLayoutVars>
      </dgm:prSet>
      <dgm:spPr/>
    </dgm:pt>
    <dgm:pt modelId="{1C866C09-3023-4631-A30E-43C1FEF70349}" type="pres">
      <dgm:prSet presAssocID="{B573BE21-6B25-4611-B2D0-C3C8E71CA364}" presName="L1TextContainer" presStyleLbl="revTx" presStyleIdx="5" presStyleCnt="14">
        <dgm:presLayoutVars>
          <dgm:chMax val="1"/>
          <dgm:chPref val="1"/>
          <dgm:bulletEnabled val="1"/>
        </dgm:presLayoutVars>
      </dgm:prSet>
      <dgm:spPr/>
    </dgm:pt>
    <dgm:pt modelId="{BAD013CB-BE31-4CA9-8649-892721D92879}" type="pres">
      <dgm:prSet presAssocID="{B573BE21-6B25-4611-B2D0-C3C8E71CA364}" presName="ConnectLine" presStyleLbl="sibTrans1D1" presStyleIdx="2" presStyleCnt="7"/>
      <dgm:spPr>
        <a:noFill/>
        <a:ln w="12700" cap="flat" cmpd="sng" algn="ctr">
          <a:solidFill>
            <a:schemeClr val="accent1">
              <a:hueOff val="0"/>
              <a:satOff val="0"/>
              <a:lumOff val="0"/>
              <a:alphaOff val="0"/>
            </a:schemeClr>
          </a:solidFill>
          <a:prstDash val="dash"/>
          <a:miter lim="800000"/>
        </a:ln>
        <a:effectLst/>
      </dgm:spPr>
    </dgm:pt>
    <dgm:pt modelId="{D92CEDBA-5DD5-4B9C-AC3B-EE312471C49B}" type="pres">
      <dgm:prSet presAssocID="{B573BE21-6B25-4611-B2D0-C3C8E71CA364}" presName="EmptyPlaceHolder" presStyleCnt="0"/>
      <dgm:spPr/>
    </dgm:pt>
    <dgm:pt modelId="{C6E630F3-323C-4983-A693-2AEE1BB27B05}" type="pres">
      <dgm:prSet presAssocID="{70AF1523-E642-422F-B446-5F0E55B2C8FC}" presName="spaceBetweenRectangles" presStyleCnt="0"/>
      <dgm:spPr/>
    </dgm:pt>
    <dgm:pt modelId="{8C51E58A-C947-49A7-AAF5-7EC99F142068}" type="pres">
      <dgm:prSet presAssocID="{AAA7843F-8134-43C1-A1B6-8D2962A4ED31}" presName="composite" presStyleCnt="0"/>
      <dgm:spPr/>
    </dgm:pt>
    <dgm:pt modelId="{28EAA4AB-ACDD-4179-B6D2-81313E6E7E70}" type="pres">
      <dgm:prSet presAssocID="{AAA7843F-8134-43C1-A1B6-8D2962A4ED31}" presName="ConnectorPoint" presStyleLbl="lnNode1" presStyleIdx="3" presStyleCnt="7"/>
      <dgm:spPr>
        <a:solidFill>
          <a:schemeClr val="accent1">
            <a:hueOff val="0"/>
            <a:satOff val="0"/>
            <a:lumOff val="0"/>
            <a:alphaOff val="0"/>
          </a:schemeClr>
        </a:solidFill>
        <a:ln w="6350">
          <a:noFill/>
        </a:ln>
        <a:effectLst/>
      </dgm:spPr>
    </dgm:pt>
    <dgm:pt modelId="{9977CCA3-84FA-4300-9038-4FF6701B97E8}" type="pres">
      <dgm:prSet presAssocID="{AAA7843F-8134-43C1-A1B6-8D2962A4ED31}" presName="DropPinPlaceHolder" presStyleCnt="0"/>
      <dgm:spPr/>
    </dgm:pt>
    <dgm:pt modelId="{9B3DFF98-0422-4B37-BA82-86DD53FB62FB}" type="pres">
      <dgm:prSet presAssocID="{AAA7843F-8134-43C1-A1B6-8D2962A4ED31}" presName="DropPin" presStyleLbl="alignNode1" presStyleIdx="3" presStyleCnt="7"/>
      <dgm:spPr/>
    </dgm:pt>
    <dgm:pt modelId="{CC0C013E-A226-4882-AF8B-87D3DB08AF38}" type="pres">
      <dgm:prSet presAssocID="{AAA7843F-8134-43C1-A1B6-8D2962A4ED31}" presName="Ellipse" presStyleLbl="fgAcc1" presStyleIdx="4" presStyleCnt="8"/>
      <dgm:spPr>
        <a:solidFill>
          <a:schemeClr val="lt1">
            <a:alpha val="90000"/>
            <a:hueOff val="0"/>
            <a:satOff val="0"/>
            <a:lumOff val="0"/>
            <a:alphaOff val="0"/>
          </a:schemeClr>
        </a:solidFill>
        <a:ln>
          <a:noFill/>
        </a:ln>
        <a:effectLst/>
      </dgm:spPr>
    </dgm:pt>
    <dgm:pt modelId="{987DBA22-D14E-4F00-9A34-6F19647AD600}" type="pres">
      <dgm:prSet presAssocID="{AAA7843F-8134-43C1-A1B6-8D2962A4ED31}" presName="L2TextContainer" presStyleLbl="revTx" presStyleIdx="6" presStyleCnt="14">
        <dgm:presLayoutVars>
          <dgm:bulletEnabled val="1"/>
        </dgm:presLayoutVars>
      </dgm:prSet>
      <dgm:spPr/>
    </dgm:pt>
    <dgm:pt modelId="{D9F2102A-C610-4933-8D8F-14CE0CDA8E01}" type="pres">
      <dgm:prSet presAssocID="{AAA7843F-8134-43C1-A1B6-8D2962A4ED31}" presName="L1TextContainer" presStyleLbl="revTx" presStyleIdx="7" presStyleCnt="14">
        <dgm:presLayoutVars>
          <dgm:chMax val="1"/>
          <dgm:chPref val="1"/>
          <dgm:bulletEnabled val="1"/>
        </dgm:presLayoutVars>
      </dgm:prSet>
      <dgm:spPr/>
    </dgm:pt>
    <dgm:pt modelId="{D883F7D1-A29D-497C-A293-849CEEDC3256}" type="pres">
      <dgm:prSet presAssocID="{AAA7843F-8134-43C1-A1B6-8D2962A4ED31}" presName="ConnectLine" presStyleLbl="sibTrans1D1" presStyleIdx="3" presStyleCnt="7"/>
      <dgm:spPr>
        <a:noFill/>
        <a:ln w="12700" cap="flat" cmpd="sng" algn="ctr">
          <a:solidFill>
            <a:schemeClr val="accent1">
              <a:hueOff val="0"/>
              <a:satOff val="0"/>
              <a:lumOff val="0"/>
              <a:alphaOff val="0"/>
            </a:schemeClr>
          </a:solidFill>
          <a:prstDash val="dash"/>
          <a:miter lim="800000"/>
        </a:ln>
        <a:effectLst/>
      </dgm:spPr>
    </dgm:pt>
    <dgm:pt modelId="{D967B2F3-4536-4CC3-931B-8051C6B69331}" type="pres">
      <dgm:prSet presAssocID="{AAA7843F-8134-43C1-A1B6-8D2962A4ED31}" presName="EmptyPlaceHolder" presStyleCnt="0"/>
      <dgm:spPr/>
    </dgm:pt>
    <dgm:pt modelId="{5067586E-D757-47A8-8586-CB7EE03FDA9A}" type="pres">
      <dgm:prSet presAssocID="{3C422CDF-958B-4810-A869-EBCA8B741E41}" presName="spaceBetweenRectangles" presStyleCnt="0"/>
      <dgm:spPr/>
    </dgm:pt>
    <dgm:pt modelId="{B6F13DDC-82A2-46C9-9775-51FA2B94A38F}" type="pres">
      <dgm:prSet presAssocID="{12FE8C49-1809-4A27-AAFD-E2FA23753D71}" presName="composite" presStyleCnt="0"/>
      <dgm:spPr/>
    </dgm:pt>
    <dgm:pt modelId="{5083EAEC-10B3-4B23-8F46-9BB7C110EE7E}" type="pres">
      <dgm:prSet presAssocID="{12FE8C49-1809-4A27-AAFD-E2FA23753D71}" presName="ConnectorPoint" presStyleLbl="lnNode1" presStyleIdx="4" presStyleCnt="7"/>
      <dgm:spPr>
        <a:solidFill>
          <a:schemeClr val="accent1">
            <a:hueOff val="0"/>
            <a:satOff val="0"/>
            <a:lumOff val="0"/>
            <a:alphaOff val="0"/>
          </a:schemeClr>
        </a:solidFill>
        <a:ln w="6350">
          <a:noFill/>
        </a:ln>
        <a:effectLst/>
      </dgm:spPr>
    </dgm:pt>
    <dgm:pt modelId="{8D844AEE-42E8-42B8-9F10-DEC6D1DB9AE3}" type="pres">
      <dgm:prSet presAssocID="{12FE8C49-1809-4A27-AAFD-E2FA23753D71}" presName="DropPinPlaceHolder" presStyleCnt="0"/>
      <dgm:spPr/>
    </dgm:pt>
    <dgm:pt modelId="{16E6B898-EC7F-4B10-B247-5DA06B23C7CC}" type="pres">
      <dgm:prSet presAssocID="{12FE8C49-1809-4A27-AAFD-E2FA23753D71}" presName="DropPin" presStyleLbl="alignNode1" presStyleIdx="4" presStyleCnt="7"/>
      <dgm:spPr/>
    </dgm:pt>
    <dgm:pt modelId="{A778AD1F-CCD0-4DD7-AD6E-E6AB6FBF16E1}" type="pres">
      <dgm:prSet presAssocID="{12FE8C49-1809-4A27-AAFD-E2FA23753D71}" presName="Ellipse" presStyleLbl="fgAcc1" presStyleIdx="5" presStyleCnt="8"/>
      <dgm:spPr>
        <a:solidFill>
          <a:schemeClr val="lt1">
            <a:alpha val="90000"/>
            <a:hueOff val="0"/>
            <a:satOff val="0"/>
            <a:lumOff val="0"/>
            <a:alphaOff val="0"/>
          </a:schemeClr>
        </a:solidFill>
        <a:ln>
          <a:noFill/>
        </a:ln>
        <a:effectLst/>
      </dgm:spPr>
    </dgm:pt>
    <dgm:pt modelId="{0E3DFA33-5A4B-477F-9A0B-F4550547B0DD}" type="pres">
      <dgm:prSet presAssocID="{12FE8C49-1809-4A27-AAFD-E2FA23753D71}" presName="L2TextContainer" presStyleLbl="revTx" presStyleIdx="8" presStyleCnt="14">
        <dgm:presLayoutVars>
          <dgm:bulletEnabled val="1"/>
        </dgm:presLayoutVars>
      </dgm:prSet>
      <dgm:spPr/>
    </dgm:pt>
    <dgm:pt modelId="{692C1701-B348-4BEF-8487-7A8C199E9210}" type="pres">
      <dgm:prSet presAssocID="{12FE8C49-1809-4A27-AAFD-E2FA23753D71}" presName="L1TextContainer" presStyleLbl="revTx" presStyleIdx="9" presStyleCnt="14">
        <dgm:presLayoutVars>
          <dgm:chMax val="1"/>
          <dgm:chPref val="1"/>
          <dgm:bulletEnabled val="1"/>
        </dgm:presLayoutVars>
      </dgm:prSet>
      <dgm:spPr/>
    </dgm:pt>
    <dgm:pt modelId="{67D0D789-A51C-4E6F-A7C2-BED51C4A01F4}" type="pres">
      <dgm:prSet presAssocID="{12FE8C49-1809-4A27-AAFD-E2FA23753D71}" presName="ConnectLine" presStyleLbl="sibTrans1D1" presStyleIdx="4" presStyleCnt="7"/>
      <dgm:spPr>
        <a:noFill/>
        <a:ln w="12700" cap="flat" cmpd="sng" algn="ctr">
          <a:solidFill>
            <a:schemeClr val="accent1">
              <a:hueOff val="0"/>
              <a:satOff val="0"/>
              <a:lumOff val="0"/>
              <a:alphaOff val="0"/>
            </a:schemeClr>
          </a:solidFill>
          <a:prstDash val="dash"/>
          <a:miter lim="800000"/>
        </a:ln>
        <a:effectLst/>
      </dgm:spPr>
    </dgm:pt>
    <dgm:pt modelId="{6E98FFF5-A35E-42AA-A08A-097A152978C1}" type="pres">
      <dgm:prSet presAssocID="{12FE8C49-1809-4A27-AAFD-E2FA23753D71}" presName="EmptyPlaceHolder" presStyleCnt="0"/>
      <dgm:spPr/>
    </dgm:pt>
    <dgm:pt modelId="{92B3FFA7-FC58-45E0-8E71-15F8459010F0}" type="pres">
      <dgm:prSet presAssocID="{71556077-12D8-4A86-9D74-3986EC265869}" presName="spaceBetweenRectangles" presStyleCnt="0"/>
      <dgm:spPr/>
    </dgm:pt>
    <dgm:pt modelId="{03A6BB93-62D5-4C61-997D-5DECB4E6B6A6}" type="pres">
      <dgm:prSet presAssocID="{C6EDD91C-158B-4662-BF49-07883D9EE60A}" presName="composite" presStyleCnt="0"/>
      <dgm:spPr/>
    </dgm:pt>
    <dgm:pt modelId="{41E6339B-C51B-4FF8-A49C-A02D14DA1E64}" type="pres">
      <dgm:prSet presAssocID="{C6EDD91C-158B-4662-BF49-07883D9EE60A}" presName="ConnectorPoint" presStyleLbl="lnNode1" presStyleIdx="5" presStyleCnt="7"/>
      <dgm:spPr>
        <a:solidFill>
          <a:schemeClr val="accent1">
            <a:hueOff val="0"/>
            <a:satOff val="0"/>
            <a:lumOff val="0"/>
            <a:alphaOff val="0"/>
          </a:schemeClr>
        </a:solidFill>
        <a:ln w="6350">
          <a:noFill/>
        </a:ln>
        <a:effectLst/>
      </dgm:spPr>
    </dgm:pt>
    <dgm:pt modelId="{1DCFB2B2-A02C-420F-90E6-B92F47308B65}" type="pres">
      <dgm:prSet presAssocID="{C6EDD91C-158B-4662-BF49-07883D9EE60A}" presName="DropPinPlaceHolder" presStyleCnt="0"/>
      <dgm:spPr/>
    </dgm:pt>
    <dgm:pt modelId="{35B64A47-A467-473B-AA10-9929275DA1C4}" type="pres">
      <dgm:prSet presAssocID="{C6EDD91C-158B-4662-BF49-07883D9EE60A}" presName="DropPin" presStyleLbl="alignNode1" presStyleIdx="5" presStyleCnt="7"/>
      <dgm:spPr/>
    </dgm:pt>
    <dgm:pt modelId="{CA27F38C-4BDB-440D-B09B-E596C5402808}" type="pres">
      <dgm:prSet presAssocID="{C6EDD91C-158B-4662-BF49-07883D9EE60A}" presName="Ellipse" presStyleLbl="fgAcc1" presStyleIdx="6" presStyleCnt="8"/>
      <dgm:spPr>
        <a:solidFill>
          <a:schemeClr val="lt1">
            <a:alpha val="90000"/>
            <a:hueOff val="0"/>
            <a:satOff val="0"/>
            <a:lumOff val="0"/>
            <a:alphaOff val="0"/>
          </a:schemeClr>
        </a:solidFill>
        <a:ln>
          <a:noFill/>
        </a:ln>
        <a:effectLst/>
      </dgm:spPr>
    </dgm:pt>
    <dgm:pt modelId="{A703B861-12D8-4BB4-A158-D0489AB1CF44}" type="pres">
      <dgm:prSet presAssocID="{C6EDD91C-158B-4662-BF49-07883D9EE60A}" presName="L2TextContainer" presStyleLbl="revTx" presStyleIdx="10" presStyleCnt="14">
        <dgm:presLayoutVars>
          <dgm:bulletEnabled val="1"/>
        </dgm:presLayoutVars>
      </dgm:prSet>
      <dgm:spPr/>
    </dgm:pt>
    <dgm:pt modelId="{ADBB4C38-9D46-4187-8026-81B220FFC2C6}" type="pres">
      <dgm:prSet presAssocID="{C6EDD91C-158B-4662-BF49-07883D9EE60A}" presName="L1TextContainer" presStyleLbl="revTx" presStyleIdx="11" presStyleCnt="14">
        <dgm:presLayoutVars>
          <dgm:chMax val="1"/>
          <dgm:chPref val="1"/>
          <dgm:bulletEnabled val="1"/>
        </dgm:presLayoutVars>
      </dgm:prSet>
      <dgm:spPr/>
    </dgm:pt>
    <dgm:pt modelId="{7C398B44-B1A7-47D1-8DD4-214800888EAF}" type="pres">
      <dgm:prSet presAssocID="{C6EDD91C-158B-4662-BF49-07883D9EE60A}" presName="ConnectLine" presStyleLbl="sibTrans1D1" presStyleIdx="5" presStyleCnt="7"/>
      <dgm:spPr>
        <a:noFill/>
        <a:ln w="12700" cap="flat" cmpd="sng" algn="ctr">
          <a:solidFill>
            <a:schemeClr val="accent1">
              <a:hueOff val="0"/>
              <a:satOff val="0"/>
              <a:lumOff val="0"/>
              <a:alphaOff val="0"/>
            </a:schemeClr>
          </a:solidFill>
          <a:prstDash val="dash"/>
          <a:miter lim="800000"/>
        </a:ln>
        <a:effectLst/>
      </dgm:spPr>
    </dgm:pt>
    <dgm:pt modelId="{661E5694-F44B-478D-9402-6B7E8726F1BB}" type="pres">
      <dgm:prSet presAssocID="{C6EDD91C-158B-4662-BF49-07883D9EE60A}" presName="EmptyPlaceHolder" presStyleCnt="0"/>
      <dgm:spPr/>
    </dgm:pt>
    <dgm:pt modelId="{7FA2CE8B-07B9-41EF-9C52-41DB48B73A5A}" type="pres">
      <dgm:prSet presAssocID="{6A298CDF-49CF-4CCF-BFF1-F2F1982A82D2}" presName="spaceBetweenRectangles" presStyleCnt="0"/>
      <dgm:spPr/>
    </dgm:pt>
    <dgm:pt modelId="{0E6C3993-D6A8-4A47-B4B7-D8A702A42DD0}" type="pres">
      <dgm:prSet presAssocID="{08AC846B-F838-44AF-95BD-EDCCE1EA4F9E}" presName="composite" presStyleCnt="0"/>
      <dgm:spPr/>
    </dgm:pt>
    <dgm:pt modelId="{F2A82CB3-0273-4E0F-ADFE-2EEE7ABC885E}" type="pres">
      <dgm:prSet presAssocID="{08AC846B-F838-44AF-95BD-EDCCE1EA4F9E}" presName="ConnectorPoint" presStyleLbl="lnNode1" presStyleIdx="6" presStyleCnt="7"/>
      <dgm:spPr>
        <a:solidFill>
          <a:schemeClr val="accent1">
            <a:hueOff val="0"/>
            <a:satOff val="0"/>
            <a:lumOff val="0"/>
            <a:alphaOff val="0"/>
          </a:schemeClr>
        </a:solidFill>
        <a:ln w="6350">
          <a:noFill/>
        </a:ln>
        <a:effectLst/>
      </dgm:spPr>
    </dgm:pt>
    <dgm:pt modelId="{4B354F95-2B04-4208-B350-937C2B26505A}" type="pres">
      <dgm:prSet presAssocID="{08AC846B-F838-44AF-95BD-EDCCE1EA4F9E}" presName="DropPinPlaceHolder" presStyleCnt="0"/>
      <dgm:spPr/>
    </dgm:pt>
    <dgm:pt modelId="{9E2A6E1E-9C93-4484-8E5A-22F6463962CD}" type="pres">
      <dgm:prSet presAssocID="{08AC846B-F838-44AF-95BD-EDCCE1EA4F9E}" presName="DropPin" presStyleLbl="alignNode1" presStyleIdx="6" presStyleCnt="7"/>
      <dgm:spPr/>
    </dgm:pt>
    <dgm:pt modelId="{A6501FE9-C9C4-47FB-90E5-15BA91B781C5}" type="pres">
      <dgm:prSet presAssocID="{08AC846B-F838-44AF-95BD-EDCCE1EA4F9E}" presName="Ellipse" presStyleLbl="fgAcc1" presStyleIdx="7" presStyleCnt="8"/>
      <dgm:spPr>
        <a:solidFill>
          <a:schemeClr val="lt1">
            <a:alpha val="90000"/>
            <a:hueOff val="0"/>
            <a:satOff val="0"/>
            <a:lumOff val="0"/>
            <a:alphaOff val="0"/>
          </a:schemeClr>
        </a:solidFill>
        <a:ln>
          <a:noFill/>
        </a:ln>
        <a:effectLst/>
      </dgm:spPr>
    </dgm:pt>
    <dgm:pt modelId="{60774119-C6E4-4F96-8EA2-1A477D97E718}" type="pres">
      <dgm:prSet presAssocID="{08AC846B-F838-44AF-95BD-EDCCE1EA4F9E}" presName="L2TextContainer" presStyleLbl="revTx" presStyleIdx="12" presStyleCnt="14">
        <dgm:presLayoutVars>
          <dgm:bulletEnabled val="1"/>
        </dgm:presLayoutVars>
      </dgm:prSet>
      <dgm:spPr/>
    </dgm:pt>
    <dgm:pt modelId="{3A45172D-33DF-405D-8B35-0798FDCF12DB}" type="pres">
      <dgm:prSet presAssocID="{08AC846B-F838-44AF-95BD-EDCCE1EA4F9E}" presName="L1TextContainer" presStyleLbl="revTx" presStyleIdx="13" presStyleCnt="14">
        <dgm:presLayoutVars>
          <dgm:chMax val="1"/>
          <dgm:chPref val="1"/>
          <dgm:bulletEnabled val="1"/>
        </dgm:presLayoutVars>
      </dgm:prSet>
      <dgm:spPr/>
    </dgm:pt>
    <dgm:pt modelId="{0C40B325-DC02-41E5-ACD3-AA28615C9A0D}" type="pres">
      <dgm:prSet presAssocID="{08AC846B-F838-44AF-95BD-EDCCE1EA4F9E}" presName="ConnectLine" presStyleLbl="sibTrans1D1" presStyleIdx="6" presStyleCnt="7"/>
      <dgm:spPr>
        <a:noFill/>
        <a:ln w="12700" cap="flat" cmpd="sng" algn="ctr">
          <a:solidFill>
            <a:schemeClr val="accent1">
              <a:hueOff val="0"/>
              <a:satOff val="0"/>
              <a:lumOff val="0"/>
              <a:alphaOff val="0"/>
            </a:schemeClr>
          </a:solidFill>
          <a:prstDash val="dash"/>
          <a:miter lim="800000"/>
        </a:ln>
        <a:effectLst/>
      </dgm:spPr>
    </dgm:pt>
    <dgm:pt modelId="{67331A26-3EB2-4738-A101-728EE23FDA18}" type="pres">
      <dgm:prSet presAssocID="{08AC846B-F838-44AF-95BD-EDCCE1EA4F9E}" presName="EmptyPlaceHolder" presStyleCnt="0"/>
      <dgm:spPr/>
    </dgm:pt>
  </dgm:ptLst>
  <dgm:cxnLst>
    <dgm:cxn modelId="{D5CB7315-AFC0-47DD-966E-16C86B75417F}" srcId="{0E3AF4FB-F6AF-4F33-A0A0-58A5AD89C473}" destId="{AAA7843F-8134-43C1-A1B6-8D2962A4ED31}" srcOrd="3" destOrd="0" parTransId="{D7994750-7898-4BD1-A6C1-138DFB02CF9F}" sibTransId="{3C422CDF-958B-4810-A869-EBCA8B741E41}"/>
    <dgm:cxn modelId="{5AD0D515-5501-4CCF-B901-46BD9994C493}" type="presOf" srcId="{4D55A63D-DC88-4523-B048-666F48B395A6}" destId="{A703B861-12D8-4BB4-A158-D0489AB1CF44}" srcOrd="0" destOrd="0" presId="urn:microsoft.com/office/officeart/2017/3/layout/DropPinTimeline"/>
    <dgm:cxn modelId="{55176F16-91A5-433C-A602-80FF9120CE21}" type="presOf" srcId="{08AC846B-F838-44AF-95BD-EDCCE1EA4F9E}" destId="{3A45172D-33DF-405D-8B35-0798FDCF12DB}" srcOrd="0" destOrd="0" presId="urn:microsoft.com/office/officeart/2017/3/layout/DropPinTimeline"/>
    <dgm:cxn modelId="{1AC79617-83FB-411C-A4F1-AE33B602E280}" srcId="{08AC846B-F838-44AF-95BD-EDCCE1EA4F9E}" destId="{8E903D15-068D-4288-86FA-0F0FCC3D717E}" srcOrd="0" destOrd="0" parTransId="{8A1AB703-0951-4BB8-A269-8B1715264E7A}" sibTransId="{562B54D3-3957-4A92-BC7C-218034994E1A}"/>
    <dgm:cxn modelId="{2250441C-4BF6-43E9-B4D6-3FB695D92DD6}" type="presOf" srcId="{3481CF3A-4794-42E4-9A90-120A66708DD0}" destId="{1786A45F-6F24-498D-8CB7-6CA35BFD454E}" srcOrd="0" destOrd="0" presId="urn:microsoft.com/office/officeart/2017/3/layout/DropPinTimeline"/>
    <dgm:cxn modelId="{6D7D1D22-8B17-40BE-94FB-ABB7D3F68528}" type="presOf" srcId="{AAA7843F-8134-43C1-A1B6-8D2962A4ED31}" destId="{D9F2102A-C610-4933-8D8F-14CE0CDA8E01}" srcOrd="0" destOrd="0" presId="urn:microsoft.com/office/officeart/2017/3/layout/DropPinTimeline"/>
    <dgm:cxn modelId="{8F100626-ABC5-4B27-9C3F-B2358190F9FA}" type="presOf" srcId="{DC3AB3E1-4FDB-4776-80DA-3A8BA930AF5C}" destId="{0E3DFA33-5A4B-477F-9A0B-F4550547B0DD}" srcOrd="0" destOrd="0" presId="urn:microsoft.com/office/officeart/2017/3/layout/DropPinTimeline"/>
    <dgm:cxn modelId="{411F7726-1077-4381-BBAF-5AB5470FF6E5}" srcId="{0E3AF4FB-F6AF-4F33-A0A0-58A5AD89C473}" destId="{C6EDD91C-158B-4662-BF49-07883D9EE60A}" srcOrd="5" destOrd="0" parTransId="{A85BD3C5-395F-4223-8B29-141652273DCB}" sibTransId="{6A298CDF-49CF-4CCF-BFF1-F2F1982A82D2}"/>
    <dgm:cxn modelId="{3FD0BB29-D846-4871-B49B-AF7471790405}" srcId="{0E3AF4FB-F6AF-4F33-A0A0-58A5AD89C473}" destId="{F2435FA7-F29E-4966-93B0-78125733F8FA}" srcOrd="0" destOrd="0" parTransId="{7CD5715F-6257-4B2D-A7AC-A9B68EBFA402}" sibTransId="{64D7C0E2-514A-4F04-8F64-09830D0749E9}"/>
    <dgm:cxn modelId="{38E5C429-D199-41F5-BAAA-AB7F74436EF3}" type="presOf" srcId="{848D17E1-861F-4928-AE65-5A6338011853}" destId="{742EF83B-FCEC-4132-823B-38853AADF144}" srcOrd="0" destOrd="0" presId="urn:microsoft.com/office/officeart/2017/3/layout/DropPinTimeline"/>
    <dgm:cxn modelId="{5076AC2C-58C6-4ADB-8123-FE54079CD3BB}" type="presOf" srcId="{54D4DA0A-1D44-4D5A-AEFA-5EF641C255D1}" destId="{1762A215-D1F7-4890-B9AD-B13ECB2C4D74}" srcOrd="0" destOrd="0" presId="urn:microsoft.com/office/officeart/2017/3/layout/DropPinTimeline"/>
    <dgm:cxn modelId="{08F3EF33-C055-48E6-AF72-8D024024BFDE}" srcId="{0E3AF4FB-F6AF-4F33-A0A0-58A5AD89C473}" destId="{B573BE21-6B25-4611-B2D0-C3C8E71CA364}" srcOrd="2" destOrd="0" parTransId="{EFF38C79-FE30-488B-8285-7B6815522C1D}" sibTransId="{70AF1523-E642-422F-B446-5F0E55B2C8FC}"/>
    <dgm:cxn modelId="{96036261-5519-4D54-8941-B777B4954D3B}" srcId="{AAA7843F-8134-43C1-A1B6-8D2962A4ED31}" destId="{DA6C705B-B72C-4927-BD20-C6374A02677A}" srcOrd="0" destOrd="0" parTransId="{F9F75A0A-CAEF-4157-8C6F-0E62373F8994}" sibTransId="{F7EDCD43-6B8F-4DF0-AC8A-B56BC3577EFB}"/>
    <dgm:cxn modelId="{0F76C163-8DB1-4463-A422-923609E0C218}" srcId="{848D17E1-861F-4928-AE65-5A6338011853}" destId="{3481CF3A-4794-42E4-9A90-120A66708DD0}" srcOrd="0" destOrd="0" parTransId="{A6CB2AE5-5385-46DF-AA7A-897D85547C30}" sibTransId="{322FFE17-6F64-4E31-8793-7DD56CEDCA15}"/>
    <dgm:cxn modelId="{AA89574D-72D5-4E67-862B-6361AD201938}" srcId="{F2435FA7-F29E-4966-93B0-78125733F8FA}" destId="{14EF3024-5F8E-42A6-ACC1-92576E46C8D1}" srcOrd="0" destOrd="0" parTransId="{5586D313-ABD6-417F-8F86-10686FAFB062}" sibTransId="{0D68CB98-0651-476D-B324-E5C48EF33F2F}"/>
    <dgm:cxn modelId="{26A1CC4E-F736-4AF5-88DC-C38F7236A440}" type="presOf" srcId="{8E903D15-068D-4288-86FA-0F0FCC3D717E}" destId="{60774119-C6E4-4F96-8EA2-1A477D97E718}" srcOrd="0" destOrd="0" presId="urn:microsoft.com/office/officeart/2017/3/layout/DropPinTimeline"/>
    <dgm:cxn modelId="{377A0951-121D-426A-AAFB-95E47E809D8D}" srcId="{C6EDD91C-158B-4662-BF49-07883D9EE60A}" destId="{4D55A63D-DC88-4523-B048-666F48B395A6}" srcOrd="0" destOrd="0" parTransId="{13CC4EA0-BC45-466F-BD30-AC7EA8B14D4C}" sibTransId="{45ED7715-8A25-47CD-AA85-4A0DCBB03427}"/>
    <dgm:cxn modelId="{512B737A-3039-4F2F-95C0-1B6C98159B6F}" type="presOf" srcId="{14EF3024-5F8E-42A6-ACC1-92576E46C8D1}" destId="{AD8CB14B-2287-4464-AC13-56082FA5D73B}" srcOrd="0" destOrd="0" presId="urn:microsoft.com/office/officeart/2017/3/layout/DropPinTimeline"/>
    <dgm:cxn modelId="{FD98BB8F-8AE0-4214-9C2A-0AEC05BFC4A9}" srcId="{B573BE21-6B25-4611-B2D0-C3C8E71CA364}" destId="{54D4DA0A-1D44-4D5A-AEFA-5EF641C255D1}" srcOrd="0" destOrd="0" parTransId="{93ACBB7D-2AA6-4189-9B99-7A46C11F6370}" sibTransId="{0D1C898D-4B5F-4BE7-BBA1-B2E5E3AB996F}"/>
    <dgm:cxn modelId="{BB65C39F-876A-494C-9679-F56E4BDEAC30}" type="presOf" srcId="{12FE8C49-1809-4A27-AAFD-E2FA23753D71}" destId="{692C1701-B348-4BEF-8487-7A8C199E9210}" srcOrd="0" destOrd="0" presId="urn:microsoft.com/office/officeart/2017/3/layout/DropPinTimeline"/>
    <dgm:cxn modelId="{AFB615A4-BBC8-40E2-90C4-5FBE661A46F5}" srcId="{12FE8C49-1809-4A27-AAFD-E2FA23753D71}" destId="{DC3AB3E1-4FDB-4776-80DA-3A8BA930AF5C}" srcOrd="0" destOrd="0" parTransId="{F77A66EE-C614-4197-AF7E-C3A5FAB7C7F3}" sibTransId="{4E83AE67-6CCF-4445-A88A-91C15C1CF929}"/>
    <dgm:cxn modelId="{6F60F7B8-5540-4181-AE2C-94EDA6811A93}" type="presOf" srcId="{C6EDD91C-158B-4662-BF49-07883D9EE60A}" destId="{ADBB4C38-9D46-4187-8026-81B220FFC2C6}" srcOrd="0" destOrd="0" presId="urn:microsoft.com/office/officeart/2017/3/layout/DropPinTimeline"/>
    <dgm:cxn modelId="{91E596C6-40D5-46AC-A080-96901AF1BB80}" type="presOf" srcId="{0E3AF4FB-F6AF-4F33-A0A0-58A5AD89C473}" destId="{36F85F83-6129-4A7A-ADD5-1FAE6AB4BC36}" srcOrd="0" destOrd="0" presId="urn:microsoft.com/office/officeart/2017/3/layout/DropPinTimeline"/>
    <dgm:cxn modelId="{E530DAD5-7E1B-4058-92CA-24FBE5BCA9C2}" srcId="{0E3AF4FB-F6AF-4F33-A0A0-58A5AD89C473}" destId="{848D17E1-861F-4928-AE65-5A6338011853}" srcOrd="1" destOrd="0" parTransId="{987B6BC5-C74C-4D5D-90AC-137EFB777DAE}" sibTransId="{AE2043EF-238E-4EA9-A964-BB736B08ABAF}"/>
    <dgm:cxn modelId="{4105D6D8-51F2-4A81-848D-0382FEE9A0EB}" srcId="{0E3AF4FB-F6AF-4F33-A0A0-58A5AD89C473}" destId="{08AC846B-F838-44AF-95BD-EDCCE1EA4F9E}" srcOrd="6" destOrd="0" parTransId="{F831DAA3-6BA9-4A07-842A-C234CBE2B853}" sibTransId="{9BE9A1F8-FCEC-4CA1-84B1-E996B21724D6}"/>
    <dgm:cxn modelId="{D41946DA-0323-422F-B248-984C680FEC05}" type="presOf" srcId="{F2435FA7-F29E-4966-93B0-78125733F8FA}" destId="{AA4349E4-E0A8-4FC8-A805-2F29E0B9B358}" srcOrd="0" destOrd="0" presId="urn:microsoft.com/office/officeart/2017/3/layout/DropPinTimeline"/>
    <dgm:cxn modelId="{94B92AE1-88F0-4E09-8561-8D031EBE8AA2}" type="presOf" srcId="{B573BE21-6B25-4611-B2D0-C3C8E71CA364}" destId="{1C866C09-3023-4631-A30E-43C1FEF70349}" srcOrd="0" destOrd="0" presId="urn:microsoft.com/office/officeart/2017/3/layout/DropPinTimeline"/>
    <dgm:cxn modelId="{1C64D6F7-AB93-4E15-8743-31644995B248}" type="presOf" srcId="{DA6C705B-B72C-4927-BD20-C6374A02677A}" destId="{987DBA22-D14E-4F00-9A34-6F19647AD600}" srcOrd="0" destOrd="0" presId="urn:microsoft.com/office/officeart/2017/3/layout/DropPinTimeline"/>
    <dgm:cxn modelId="{EC0F85FE-EF45-49E4-A526-6AFD74F635A4}" srcId="{0E3AF4FB-F6AF-4F33-A0A0-58A5AD89C473}" destId="{12FE8C49-1809-4A27-AAFD-E2FA23753D71}" srcOrd="4" destOrd="0" parTransId="{5B9F6FB6-6513-4B3C-BFE5-84211DD33D80}" sibTransId="{71556077-12D8-4A86-9D74-3986EC265869}"/>
    <dgm:cxn modelId="{77BE8024-DCAD-4C95-B73A-44DB59CDA188}" type="presParOf" srcId="{36F85F83-6129-4A7A-ADD5-1FAE6AB4BC36}" destId="{5D9BEBCE-C85A-4934-BF7B-F3F4D258B586}" srcOrd="0" destOrd="0" presId="urn:microsoft.com/office/officeart/2017/3/layout/DropPinTimeline"/>
    <dgm:cxn modelId="{527E8934-EC86-450D-9EC4-DFD5D4B607A8}" type="presParOf" srcId="{36F85F83-6129-4A7A-ADD5-1FAE6AB4BC36}" destId="{FA9EBE06-2481-4D38-9A6D-A85C0C3D998E}" srcOrd="1" destOrd="0" presId="urn:microsoft.com/office/officeart/2017/3/layout/DropPinTimeline"/>
    <dgm:cxn modelId="{31DF9F61-BADA-4342-AD48-6CDCC6E4D5F7}" type="presParOf" srcId="{FA9EBE06-2481-4D38-9A6D-A85C0C3D998E}" destId="{A4491104-E8EE-4F60-9AF0-49E82A7C7948}" srcOrd="0" destOrd="0" presId="urn:microsoft.com/office/officeart/2017/3/layout/DropPinTimeline"/>
    <dgm:cxn modelId="{984A8B02-895E-42E0-9BD6-F986BAB9D1D4}" type="presParOf" srcId="{A4491104-E8EE-4F60-9AF0-49E82A7C7948}" destId="{B7397A26-F4C0-4D62-8E7A-C4163C7FCEA7}" srcOrd="0" destOrd="0" presId="urn:microsoft.com/office/officeart/2017/3/layout/DropPinTimeline"/>
    <dgm:cxn modelId="{4BBBD7DF-61B3-4DE2-85D0-EB35475D2873}" type="presParOf" srcId="{A4491104-E8EE-4F60-9AF0-49E82A7C7948}" destId="{2F48E866-71E8-4E89-ACE0-59B5E3236996}" srcOrd="1" destOrd="0" presId="urn:microsoft.com/office/officeart/2017/3/layout/DropPinTimeline"/>
    <dgm:cxn modelId="{17887624-7CAB-48E4-B587-05DE0E55AE7D}" type="presParOf" srcId="{2F48E866-71E8-4E89-ACE0-59B5E3236996}" destId="{B488319C-F461-44EC-BACC-AAB2A30F64A5}" srcOrd="0" destOrd="0" presId="urn:microsoft.com/office/officeart/2017/3/layout/DropPinTimeline"/>
    <dgm:cxn modelId="{68158D9C-6C84-4B9C-9127-0C3AE4094A8A}" type="presParOf" srcId="{2F48E866-71E8-4E89-ACE0-59B5E3236996}" destId="{818C573E-358A-4086-B42D-4381D0B6D952}" srcOrd="1" destOrd="0" presId="urn:microsoft.com/office/officeart/2017/3/layout/DropPinTimeline"/>
    <dgm:cxn modelId="{0D120A46-49B3-48E1-8A5F-AB61E53C3C7E}" type="presParOf" srcId="{A4491104-E8EE-4F60-9AF0-49E82A7C7948}" destId="{AD8CB14B-2287-4464-AC13-56082FA5D73B}" srcOrd="2" destOrd="0" presId="urn:microsoft.com/office/officeart/2017/3/layout/DropPinTimeline"/>
    <dgm:cxn modelId="{18E5C86D-B689-4C6D-8686-497403FFFF97}" type="presParOf" srcId="{A4491104-E8EE-4F60-9AF0-49E82A7C7948}" destId="{AA4349E4-E0A8-4FC8-A805-2F29E0B9B358}" srcOrd="3" destOrd="0" presId="urn:microsoft.com/office/officeart/2017/3/layout/DropPinTimeline"/>
    <dgm:cxn modelId="{4CA91C84-7FF7-43CD-8B77-0FC4EBBCA6DD}" type="presParOf" srcId="{A4491104-E8EE-4F60-9AF0-49E82A7C7948}" destId="{8AFB5E27-9392-4182-B029-A430910A21EB}" srcOrd="4" destOrd="0" presId="urn:microsoft.com/office/officeart/2017/3/layout/DropPinTimeline"/>
    <dgm:cxn modelId="{95D3FCB1-0546-4486-B9D6-E71ECF3903E4}" type="presParOf" srcId="{A4491104-E8EE-4F60-9AF0-49E82A7C7948}" destId="{217291B9-8FEA-40A5-9254-61AB9384F88F}" srcOrd="5" destOrd="0" presId="urn:microsoft.com/office/officeart/2017/3/layout/DropPinTimeline"/>
    <dgm:cxn modelId="{B62638CE-8562-436F-A4FD-5F4D9A8C7BCD}" type="presParOf" srcId="{FA9EBE06-2481-4D38-9A6D-A85C0C3D998E}" destId="{6C0100EA-5A43-4438-B632-E7D9B9970CB2}" srcOrd="1" destOrd="0" presId="urn:microsoft.com/office/officeart/2017/3/layout/DropPinTimeline"/>
    <dgm:cxn modelId="{93F16609-D86A-45BE-9F7C-E6EC72A2092E}" type="presParOf" srcId="{FA9EBE06-2481-4D38-9A6D-A85C0C3D998E}" destId="{A5BCBCAB-37E1-40F8-A40F-C51EFA93A646}" srcOrd="2" destOrd="0" presId="urn:microsoft.com/office/officeart/2017/3/layout/DropPinTimeline"/>
    <dgm:cxn modelId="{EE44BC5D-900B-4D9A-B3DD-8F4C4B6C4A41}" type="presParOf" srcId="{A5BCBCAB-37E1-40F8-A40F-C51EFA93A646}" destId="{E09C707F-AA8E-40CA-A1A3-C6D5D9210BD0}" srcOrd="0" destOrd="0" presId="urn:microsoft.com/office/officeart/2017/3/layout/DropPinTimeline"/>
    <dgm:cxn modelId="{4ECF65E6-6252-4597-8537-F2CA45BBB551}" type="presParOf" srcId="{A5BCBCAB-37E1-40F8-A40F-C51EFA93A646}" destId="{0F9B8393-577E-4E7A-8A71-91F05D79F266}" srcOrd="1" destOrd="0" presId="urn:microsoft.com/office/officeart/2017/3/layout/DropPinTimeline"/>
    <dgm:cxn modelId="{EFB33534-84E2-4C7D-905E-29C6586E3607}" type="presParOf" srcId="{0F9B8393-577E-4E7A-8A71-91F05D79F266}" destId="{BB5DB005-1D33-4B69-B35D-08A00E3D5D47}" srcOrd="0" destOrd="0" presId="urn:microsoft.com/office/officeart/2017/3/layout/DropPinTimeline"/>
    <dgm:cxn modelId="{6BBD6785-66F8-448C-96A3-FD41EE88A165}" type="presParOf" srcId="{0F9B8393-577E-4E7A-8A71-91F05D79F266}" destId="{2D507A36-10B1-4C61-9203-A910A153E705}" srcOrd="1" destOrd="0" presId="urn:microsoft.com/office/officeart/2017/3/layout/DropPinTimeline"/>
    <dgm:cxn modelId="{A701511A-927D-45B0-A465-824FE2CAE816}" type="presParOf" srcId="{A5BCBCAB-37E1-40F8-A40F-C51EFA93A646}" destId="{1786A45F-6F24-498D-8CB7-6CA35BFD454E}" srcOrd="2" destOrd="0" presId="urn:microsoft.com/office/officeart/2017/3/layout/DropPinTimeline"/>
    <dgm:cxn modelId="{F2D6DBE5-CF1A-4034-B18B-0A8F42B6A952}" type="presParOf" srcId="{A5BCBCAB-37E1-40F8-A40F-C51EFA93A646}" destId="{742EF83B-FCEC-4132-823B-38853AADF144}" srcOrd="3" destOrd="0" presId="urn:microsoft.com/office/officeart/2017/3/layout/DropPinTimeline"/>
    <dgm:cxn modelId="{4A03D1B3-775E-455C-9645-A11D9A8D100F}" type="presParOf" srcId="{A5BCBCAB-37E1-40F8-A40F-C51EFA93A646}" destId="{8BDD569E-174B-48E8-8259-6B4D93E2B755}" srcOrd="4" destOrd="0" presId="urn:microsoft.com/office/officeart/2017/3/layout/DropPinTimeline"/>
    <dgm:cxn modelId="{6084EACF-47AD-4938-B756-2333239080D2}" type="presParOf" srcId="{A5BCBCAB-37E1-40F8-A40F-C51EFA93A646}" destId="{4E1A03BE-8E05-45F9-8B63-7C8370F6EB11}" srcOrd="5" destOrd="0" presId="urn:microsoft.com/office/officeart/2017/3/layout/DropPinTimeline"/>
    <dgm:cxn modelId="{09BEA850-1945-4930-8AE3-BD932D35C4C7}" type="presParOf" srcId="{FA9EBE06-2481-4D38-9A6D-A85C0C3D998E}" destId="{28E7C048-E780-413B-9B6A-3BC6E4296B2D}" srcOrd="3" destOrd="0" presId="urn:microsoft.com/office/officeart/2017/3/layout/DropPinTimeline"/>
    <dgm:cxn modelId="{74747B91-E343-4DAA-845A-EF5115B666A2}" type="presParOf" srcId="{FA9EBE06-2481-4D38-9A6D-A85C0C3D998E}" destId="{90925AEA-D148-420C-A2C6-FBBC375EDCCF}" srcOrd="4" destOrd="0" presId="urn:microsoft.com/office/officeart/2017/3/layout/DropPinTimeline"/>
    <dgm:cxn modelId="{055A9619-430F-435F-BE5C-2053BF1C4CF2}" type="presParOf" srcId="{90925AEA-D148-420C-A2C6-FBBC375EDCCF}" destId="{45D0CBF0-950E-44BC-A892-DDBD803465C4}" srcOrd="0" destOrd="0" presId="urn:microsoft.com/office/officeart/2017/3/layout/DropPinTimeline"/>
    <dgm:cxn modelId="{421FB46B-17D5-4BD5-9D1D-A656C74B2C9D}" type="presParOf" srcId="{90925AEA-D148-420C-A2C6-FBBC375EDCCF}" destId="{59498293-4DC0-4026-9A66-96AA0592C358}" srcOrd="1" destOrd="0" presId="urn:microsoft.com/office/officeart/2017/3/layout/DropPinTimeline"/>
    <dgm:cxn modelId="{DA8B5CF8-AD19-4C60-AD06-FD52342D6119}" type="presParOf" srcId="{59498293-4DC0-4026-9A66-96AA0592C358}" destId="{2B59B251-3BDE-49B1-8415-1D7EEC075999}" srcOrd="0" destOrd="0" presId="urn:microsoft.com/office/officeart/2017/3/layout/DropPinTimeline"/>
    <dgm:cxn modelId="{648E9F2A-7CF7-421F-8B40-5C4FCC405BDD}" type="presParOf" srcId="{59498293-4DC0-4026-9A66-96AA0592C358}" destId="{227C8BBC-7A76-40BB-AD9B-6A315D766CEA}" srcOrd="1" destOrd="0" presId="urn:microsoft.com/office/officeart/2017/3/layout/DropPinTimeline"/>
    <dgm:cxn modelId="{737A0A55-E038-486F-85EE-61457146464E}" type="presParOf" srcId="{90925AEA-D148-420C-A2C6-FBBC375EDCCF}" destId="{1762A215-D1F7-4890-B9AD-B13ECB2C4D74}" srcOrd="2" destOrd="0" presId="urn:microsoft.com/office/officeart/2017/3/layout/DropPinTimeline"/>
    <dgm:cxn modelId="{8B3958DF-3136-4AA0-AE0F-5676AB053E8B}" type="presParOf" srcId="{90925AEA-D148-420C-A2C6-FBBC375EDCCF}" destId="{1C866C09-3023-4631-A30E-43C1FEF70349}" srcOrd="3" destOrd="0" presId="urn:microsoft.com/office/officeart/2017/3/layout/DropPinTimeline"/>
    <dgm:cxn modelId="{9CF4A339-2883-4D3F-B8D7-8F2FBAA0FC8D}" type="presParOf" srcId="{90925AEA-D148-420C-A2C6-FBBC375EDCCF}" destId="{BAD013CB-BE31-4CA9-8649-892721D92879}" srcOrd="4" destOrd="0" presId="urn:microsoft.com/office/officeart/2017/3/layout/DropPinTimeline"/>
    <dgm:cxn modelId="{9E7B6A2F-3757-4EAD-8812-8546B5CF3B18}" type="presParOf" srcId="{90925AEA-D148-420C-A2C6-FBBC375EDCCF}" destId="{D92CEDBA-5DD5-4B9C-AC3B-EE312471C49B}" srcOrd="5" destOrd="0" presId="urn:microsoft.com/office/officeart/2017/3/layout/DropPinTimeline"/>
    <dgm:cxn modelId="{95D86913-8154-4D89-A52B-00B19E256C20}" type="presParOf" srcId="{FA9EBE06-2481-4D38-9A6D-A85C0C3D998E}" destId="{C6E630F3-323C-4983-A693-2AEE1BB27B05}" srcOrd="5" destOrd="0" presId="urn:microsoft.com/office/officeart/2017/3/layout/DropPinTimeline"/>
    <dgm:cxn modelId="{883206D3-B9F4-46C8-A3E4-ED6E58602394}" type="presParOf" srcId="{FA9EBE06-2481-4D38-9A6D-A85C0C3D998E}" destId="{8C51E58A-C947-49A7-AAF5-7EC99F142068}" srcOrd="6" destOrd="0" presId="urn:microsoft.com/office/officeart/2017/3/layout/DropPinTimeline"/>
    <dgm:cxn modelId="{2BCFDAE4-EB1E-42B2-B26D-BCF659EA645C}" type="presParOf" srcId="{8C51E58A-C947-49A7-AAF5-7EC99F142068}" destId="{28EAA4AB-ACDD-4179-B6D2-81313E6E7E70}" srcOrd="0" destOrd="0" presId="urn:microsoft.com/office/officeart/2017/3/layout/DropPinTimeline"/>
    <dgm:cxn modelId="{BF1B6F49-83CF-4DB1-B6EE-F5BC4C492068}" type="presParOf" srcId="{8C51E58A-C947-49A7-AAF5-7EC99F142068}" destId="{9977CCA3-84FA-4300-9038-4FF6701B97E8}" srcOrd="1" destOrd="0" presId="urn:microsoft.com/office/officeart/2017/3/layout/DropPinTimeline"/>
    <dgm:cxn modelId="{31661DDE-5A63-4C20-BF30-2973AAAA05EA}" type="presParOf" srcId="{9977CCA3-84FA-4300-9038-4FF6701B97E8}" destId="{9B3DFF98-0422-4B37-BA82-86DD53FB62FB}" srcOrd="0" destOrd="0" presId="urn:microsoft.com/office/officeart/2017/3/layout/DropPinTimeline"/>
    <dgm:cxn modelId="{0B97236E-A1E5-435B-BF25-026C88F0D1FA}" type="presParOf" srcId="{9977CCA3-84FA-4300-9038-4FF6701B97E8}" destId="{CC0C013E-A226-4882-AF8B-87D3DB08AF38}" srcOrd="1" destOrd="0" presId="urn:microsoft.com/office/officeart/2017/3/layout/DropPinTimeline"/>
    <dgm:cxn modelId="{EA325631-61D5-4B2C-B8FD-94632C592A38}" type="presParOf" srcId="{8C51E58A-C947-49A7-AAF5-7EC99F142068}" destId="{987DBA22-D14E-4F00-9A34-6F19647AD600}" srcOrd="2" destOrd="0" presId="urn:microsoft.com/office/officeart/2017/3/layout/DropPinTimeline"/>
    <dgm:cxn modelId="{7F06E727-42E1-44A8-A865-D96C5E63B228}" type="presParOf" srcId="{8C51E58A-C947-49A7-AAF5-7EC99F142068}" destId="{D9F2102A-C610-4933-8D8F-14CE0CDA8E01}" srcOrd="3" destOrd="0" presId="urn:microsoft.com/office/officeart/2017/3/layout/DropPinTimeline"/>
    <dgm:cxn modelId="{642C9AA7-D82A-4A4E-B8C4-64289A63344B}" type="presParOf" srcId="{8C51E58A-C947-49A7-AAF5-7EC99F142068}" destId="{D883F7D1-A29D-497C-A293-849CEEDC3256}" srcOrd="4" destOrd="0" presId="urn:microsoft.com/office/officeart/2017/3/layout/DropPinTimeline"/>
    <dgm:cxn modelId="{F1331E2E-BA4F-4279-92E2-05986F624078}" type="presParOf" srcId="{8C51E58A-C947-49A7-AAF5-7EC99F142068}" destId="{D967B2F3-4536-4CC3-931B-8051C6B69331}" srcOrd="5" destOrd="0" presId="urn:microsoft.com/office/officeart/2017/3/layout/DropPinTimeline"/>
    <dgm:cxn modelId="{89F02E56-067C-4D08-B185-2E16C1865CD0}" type="presParOf" srcId="{FA9EBE06-2481-4D38-9A6D-A85C0C3D998E}" destId="{5067586E-D757-47A8-8586-CB7EE03FDA9A}" srcOrd="7" destOrd="0" presId="urn:microsoft.com/office/officeart/2017/3/layout/DropPinTimeline"/>
    <dgm:cxn modelId="{7111275B-5E7A-49AE-8B2B-E4E57AE6C05E}" type="presParOf" srcId="{FA9EBE06-2481-4D38-9A6D-A85C0C3D998E}" destId="{B6F13DDC-82A2-46C9-9775-51FA2B94A38F}" srcOrd="8" destOrd="0" presId="urn:microsoft.com/office/officeart/2017/3/layout/DropPinTimeline"/>
    <dgm:cxn modelId="{8700B111-1A71-462E-BB40-EE49F5D9EFA3}" type="presParOf" srcId="{B6F13DDC-82A2-46C9-9775-51FA2B94A38F}" destId="{5083EAEC-10B3-4B23-8F46-9BB7C110EE7E}" srcOrd="0" destOrd="0" presId="urn:microsoft.com/office/officeart/2017/3/layout/DropPinTimeline"/>
    <dgm:cxn modelId="{794324E7-147C-4BB5-924C-3E397D9D314B}" type="presParOf" srcId="{B6F13DDC-82A2-46C9-9775-51FA2B94A38F}" destId="{8D844AEE-42E8-42B8-9F10-DEC6D1DB9AE3}" srcOrd="1" destOrd="0" presId="urn:microsoft.com/office/officeart/2017/3/layout/DropPinTimeline"/>
    <dgm:cxn modelId="{F9FB2002-605C-4D6E-B4F3-C88BE5273451}" type="presParOf" srcId="{8D844AEE-42E8-42B8-9F10-DEC6D1DB9AE3}" destId="{16E6B898-EC7F-4B10-B247-5DA06B23C7CC}" srcOrd="0" destOrd="0" presId="urn:microsoft.com/office/officeart/2017/3/layout/DropPinTimeline"/>
    <dgm:cxn modelId="{A5D3AEE3-DAF8-494D-8E2F-21205DFA4BD6}" type="presParOf" srcId="{8D844AEE-42E8-42B8-9F10-DEC6D1DB9AE3}" destId="{A778AD1F-CCD0-4DD7-AD6E-E6AB6FBF16E1}" srcOrd="1" destOrd="0" presId="urn:microsoft.com/office/officeart/2017/3/layout/DropPinTimeline"/>
    <dgm:cxn modelId="{75DC4BA4-9244-467D-B536-40B8B45DAD18}" type="presParOf" srcId="{B6F13DDC-82A2-46C9-9775-51FA2B94A38F}" destId="{0E3DFA33-5A4B-477F-9A0B-F4550547B0DD}" srcOrd="2" destOrd="0" presId="urn:microsoft.com/office/officeart/2017/3/layout/DropPinTimeline"/>
    <dgm:cxn modelId="{2C7A0FD9-CA68-47D2-84E6-9AD001F4198F}" type="presParOf" srcId="{B6F13DDC-82A2-46C9-9775-51FA2B94A38F}" destId="{692C1701-B348-4BEF-8487-7A8C199E9210}" srcOrd="3" destOrd="0" presId="urn:microsoft.com/office/officeart/2017/3/layout/DropPinTimeline"/>
    <dgm:cxn modelId="{6A604B79-D42F-4D73-85A7-CE00F69C6A6D}" type="presParOf" srcId="{B6F13DDC-82A2-46C9-9775-51FA2B94A38F}" destId="{67D0D789-A51C-4E6F-A7C2-BED51C4A01F4}" srcOrd="4" destOrd="0" presId="urn:microsoft.com/office/officeart/2017/3/layout/DropPinTimeline"/>
    <dgm:cxn modelId="{468D2015-8539-4D5F-B93B-E9238C909A55}" type="presParOf" srcId="{B6F13DDC-82A2-46C9-9775-51FA2B94A38F}" destId="{6E98FFF5-A35E-42AA-A08A-097A152978C1}" srcOrd="5" destOrd="0" presId="urn:microsoft.com/office/officeart/2017/3/layout/DropPinTimeline"/>
    <dgm:cxn modelId="{457C9F0A-399A-482F-B09B-D99364337282}" type="presParOf" srcId="{FA9EBE06-2481-4D38-9A6D-A85C0C3D998E}" destId="{92B3FFA7-FC58-45E0-8E71-15F8459010F0}" srcOrd="9" destOrd="0" presId="urn:microsoft.com/office/officeart/2017/3/layout/DropPinTimeline"/>
    <dgm:cxn modelId="{548D5110-3D5B-4BA7-AF7D-6C305D5A27DE}" type="presParOf" srcId="{FA9EBE06-2481-4D38-9A6D-A85C0C3D998E}" destId="{03A6BB93-62D5-4C61-997D-5DECB4E6B6A6}" srcOrd="10" destOrd="0" presId="urn:microsoft.com/office/officeart/2017/3/layout/DropPinTimeline"/>
    <dgm:cxn modelId="{B9D50B93-F3FC-4944-BD2B-75D98D348D71}" type="presParOf" srcId="{03A6BB93-62D5-4C61-997D-5DECB4E6B6A6}" destId="{41E6339B-C51B-4FF8-A49C-A02D14DA1E64}" srcOrd="0" destOrd="0" presId="urn:microsoft.com/office/officeart/2017/3/layout/DropPinTimeline"/>
    <dgm:cxn modelId="{7A9F26BC-F816-4077-908E-48E4CBDA70CA}" type="presParOf" srcId="{03A6BB93-62D5-4C61-997D-5DECB4E6B6A6}" destId="{1DCFB2B2-A02C-420F-90E6-B92F47308B65}" srcOrd="1" destOrd="0" presId="urn:microsoft.com/office/officeart/2017/3/layout/DropPinTimeline"/>
    <dgm:cxn modelId="{5A8B6764-4C3C-4B47-B329-84C4B525C03F}" type="presParOf" srcId="{1DCFB2B2-A02C-420F-90E6-B92F47308B65}" destId="{35B64A47-A467-473B-AA10-9929275DA1C4}" srcOrd="0" destOrd="0" presId="urn:microsoft.com/office/officeart/2017/3/layout/DropPinTimeline"/>
    <dgm:cxn modelId="{7639E9F4-E827-4327-B126-5E58635722FE}" type="presParOf" srcId="{1DCFB2B2-A02C-420F-90E6-B92F47308B65}" destId="{CA27F38C-4BDB-440D-B09B-E596C5402808}" srcOrd="1" destOrd="0" presId="urn:microsoft.com/office/officeart/2017/3/layout/DropPinTimeline"/>
    <dgm:cxn modelId="{14336442-0444-4818-8E35-30F6A83D5A28}" type="presParOf" srcId="{03A6BB93-62D5-4C61-997D-5DECB4E6B6A6}" destId="{A703B861-12D8-4BB4-A158-D0489AB1CF44}" srcOrd="2" destOrd="0" presId="urn:microsoft.com/office/officeart/2017/3/layout/DropPinTimeline"/>
    <dgm:cxn modelId="{97E99A78-67D4-4564-AD35-59D958D9DC6C}" type="presParOf" srcId="{03A6BB93-62D5-4C61-997D-5DECB4E6B6A6}" destId="{ADBB4C38-9D46-4187-8026-81B220FFC2C6}" srcOrd="3" destOrd="0" presId="urn:microsoft.com/office/officeart/2017/3/layout/DropPinTimeline"/>
    <dgm:cxn modelId="{2C139035-5E42-465E-BCE5-B9B1D9AB3C25}" type="presParOf" srcId="{03A6BB93-62D5-4C61-997D-5DECB4E6B6A6}" destId="{7C398B44-B1A7-47D1-8DD4-214800888EAF}" srcOrd="4" destOrd="0" presId="urn:microsoft.com/office/officeart/2017/3/layout/DropPinTimeline"/>
    <dgm:cxn modelId="{83A3CAE2-3DB8-4BEA-A578-EFABE3926834}" type="presParOf" srcId="{03A6BB93-62D5-4C61-997D-5DECB4E6B6A6}" destId="{661E5694-F44B-478D-9402-6B7E8726F1BB}" srcOrd="5" destOrd="0" presId="urn:microsoft.com/office/officeart/2017/3/layout/DropPinTimeline"/>
    <dgm:cxn modelId="{3F6BC96C-1E63-4921-9E01-2E9C1FBCCC1A}" type="presParOf" srcId="{FA9EBE06-2481-4D38-9A6D-A85C0C3D998E}" destId="{7FA2CE8B-07B9-41EF-9C52-41DB48B73A5A}" srcOrd="11" destOrd="0" presId="urn:microsoft.com/office/officeart/2017/3/layout/DropPinTimeline"/>
    <dgm:cxn modelId="{75F973AD-081B-466B-8934-588031F0DA48}" type="presParOf" srcId="{FA9EBE06-2481-4D38-9A6D-A85C0C3D998E}" destId="{0E6C3993-D6A8-4A47-B4B7-D8A702A42DD0}" srcOrd="12" destOrd="0" presId="urn:microsoft.com/office/officeart/2017/3/layout/DropPinTimeline"/>
    <dgm:cxn modelId="{B089E4B4-ACDF-4CBB-968F-CE086FF4E033}" type="presParOf" srcId="{0E6C3993-D6A8-4A47-B4B7-D8A702A42DD0}" destId="{F2A82CB3-0273-4E0F-ADFE-2EEE7ABC885E}" srcOrd="0" destOrd="0" presId="urn:microsoft.com/office/officeart/2017/3/layout/DropPinTimeline"/>
    <dgm:cxn modelId="{EFD3A7F1-1762-4072-85D9-5BACDDD18585}" type="presParOf" srcId="{0E6C3993-D6A8-4A47-B4B7-D8A702A42DD0}" destId="{4B354F95-2B04-4208-B350-937C2B26505A}" srcOrd="1" destOrd="0" presId="urn:microsoft.com/office/officeart/2017/3/layout/DropPinTimeline"/>
    <dgm:cxn modelId="{5CD94C0B-DD04-43EE-8248-588EDB12938E}" type="presParOf" srcId="{4B354F95-2B04-4208-B350-937C2B26505A}" destId="{9E2A6E1E-9C93-4484-8E5A-22F6463962CD}" srcOrd="0" destOrd="0" presId="urn:microsoft.com/office/officeart/2017/3/layout/DropPinTimeline"/>
    <dgm:cxn modelId="{AFD6859D-F400-4C0B-87D8-781BF90CF5AF}" type="presParOf" srcId="{4B354F95-2B04-4208-B350-937C2B26505A}" destId="{A6501FE9-C9C4-47FB-90E5-15BA91B781C5}" srcOrd="1" destOrd="0" presId="urn:microsoft.com/office/officeart/2017/3/layout/DropPinTimeline"/>
    <dgm:cxn modelId="{290DA6F4-10AE-49C0-BE7C-81DB5830828B}" type="presParOf" srcId="{0E6C3993-D6A8-4A47-B4B7-D8A702A42DD0}" destId="{60774119-C6E4-4F96-8EA2-1A477D97E718}" srcOrd="2" destOrd="0" presId="urn:microsoft.com/office/officeart/2017/3/layout/DropPinTimeline"/>
    <dgm:cxn modelId="{86AC146B-6D95-40F3-A962-8487A0CDC537}" type="presParOf" srcId="{0E6C3993-D6A8-4A47-B4B7-D8A702A42DD0}" destId="{3A45172D-33DF-405D-8B35-0798FDCF12DB}" srcOrd="3" destOrd="0" presId="urn:microsoft.com/office/officeart/2017/3/layout/DropPinTimeline"/>
    <dgm:cxn modelId="{A3B9E0FD-4825-4AA7-A632-D88EF89A5C35}" type="presParOf" srcId="{0E6C3993-D6A8-4A47-B4B7-D8A702A42DD0}" destId="{0C40B325-DC02-41E5-ACD3-AA28615C9A0D}" srcOrd="4" destOrd="0" presId="urn:microsoft.com/office/officeart/2017/3/layout/DropPinTimeline"/>
    <dgm:cxn modelId="{D14A9D82-A176-47EA-9B5E-5E6C9461117F}" type="presParOf" srcId="{0E6C3993-D6A8-4A47-B4B7-D8A702A42DD0}" destId="{67331A26-3EB2-4738-A101-728EE23FDA18}"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34192-C6BB-4E6A-9DD6-DABDFF8BC2B0}">
      <dsp:nvSpPr>
        <dsp:cNvPr id="0" name=""/>
        <dsp:cNvSpPr/>
      </dsp:nvSpPr>
      <dsp:spPr>
        <a:xfrm>
          <a:off x="679198" y="159137"/>
          <a:ext cx="2024437" cy="2024437"/>
        </a:xfrm>
        <a:prstGeom prst="round2DiagRect">
          <a:avLst>
            <a:gd name="adj1" fmla="val 29727"/>
            <a:gd name="adj2" fmla="val 0"/>
          </a:avLst>
        </a:prstGeom>
        <a:solidFill>
          <a:schemeClr val="bg1"/>
        </a:solidFill>
        <a:ln>
          <a:solidFill>
            <a:schemeClr val="accent5">
              <a:lumMod val="75000"/>
            </a:schemeClr>
          </a:solidFill>
        </a:ln>
        <a:effectLst/>
      </dsp:spPr>
      <dsp:style>
        <a:lnRef idx="0">
          <a:scrgbClr r="0" g="0" b="0"/>
        </a:lnRef>
        <a:fillRef idx="1">
          <a:scrgbClr r="0" g="0" b="0"/>
        </a:fillRef>
        <a:effectRef idx="0">
          <a:scrgbClr r="0" g="0" b="0"/>
        </a:effectRef>
        <a:fontRef idx="minor"/>
      </dsp:style>
    </dsp:sp>
    <dsp:sp modelId="{23E210AC-126B-4B10-B783-2AF299702646}">
      <dsp:nvSpPr>
        <dsp:cNvPr id="0" name=""/>
        <dsp:cNvSpPr/>
      </dsp:nvSpPr>
      <dsp:spPr>
        <a:xfrm>
          <a:off x="1117314" y="543973"/>
          <a:ext cx="1161562" cy="1161562"/>
        </a:xfrm>
        <a:prstGeom prst="rect">
          <a:avLst/>
        </a:prstGeom>
        <a:blipFill dpi="0" rotWithShape="1">
          <a:blip xmlns:r="http://schemas.openxmlformats.org/officeDocument/2006/relationships" r:embed="rId1">
            <a:alphaModFix amt="3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3E411D-BD0E-4625-BA1A-5AAAD5537BCA}">
      <dsp:nvSpPr>
        <dsp:cNvPr id="0" name=""/>
        <dsp:cNvSpPr/>
      </dsp:nvSpPr>
      <dsp:spPr>
        <a:xfrm>
          <a:off x="32042" y="2814137"/>
          <a:ext cx="3318750" cy="12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0" i="0" kern="1200" cap="none" dirty="0">
              <a:latin typeface="+mn-lt"/>
              <a:cs typeface="Times New Roman" panose="02020603050405020304" pitchFamily="18" charset="0"/>
            </a:rPr>
            <a:t>Use the </a:t>
          </a:r>
          <a:r>
            <a:rPr lang="en-US" sz="1600" b="1" i="0" kern="1200" cap="none" dirty="0">
              <a:latin typeface="+mn-lt"/>
              <a:cs typeface="Times New Roman" panose="02020603050405020304" pitchFamily="18" charset="0"/>
            </a:rPr>
            <a:t>CHAT</a:t>
          </a:r>
          <a:r>
            <a:rPr lang="en-US" sz="1600" b="0" i="0" kern="1200" cap="none" dirty="0">
              <a:latin typeface="+mn-lt"/>
              <a:cs typeface="Times New Roman" panose="02020603050405020304" pitchFamily="18" charset="0"/>
            </a:rPr>
            <a:t> as a backchannel for questions and comments &amp; to participate in activities</a:t>
          </a:r>
          <a:endParaRPr lang="en-US" sz="1600" kern="1200" cap="none" dirty="0">
            <a:latin typeface="+mn-lt"/>
            <a:cs typeface="Times New Roman" panose="02020603050405020304" pitchFamily="18" charset="0"/>
          </a:endParaRPr>
        </a:p>
      </dsp:txBody>
      <dsp:txXfrm>
        <a:off x="32042" y="2814137"/>
        <a:ext cx="3318750" cy="1243125"/>
      </dsp:txXfrm>
    </dsp:sp>
    <dsp:sp modelId="{4A400B15-404B-4E23-99EB-61FB05E1E8E3}">
      <dsp:nvSpPr>
        <dsp:cNvPr id="0" name=""/>
        <dsp:cNvSpPr/>
      </dsp:nvSpPr>
      <dsp:spPr>
        <a:xfrm>
          <a:off x="4578729" y="159137"/>
          <a:ext cx="2024437" cy="2024437"/>
        </a:xfrm>
        <a:prstGeom prst="round2DiagRect">
          <a:avLst>
            <a:gd name="adj1" fmla="val 29727"/>
            <a:gd name="adj2" fmla="val 0"/>
          </a:avLst>
        </a:prstGeom>
        <a:solidFill>
          <a:schemeClr val="bg1"/>
        </a:solidFill>
        <a:ln>
          <a:solidFill>
            <a:schemeClr val="accent5">
              <a:lumMod val="75000"/>
            </a:schemeClr>
          </a:solidFill>
        </a:ln>
        <a:effectLst/>
      </dsp:spPr>
      <dsp:style>
        <a:lnRef idx="0">
          <a:scrgbClr r="0" g="0" b="0"/>
        </a:lnRef>
        <a:fillRef idx="1">
          <a:scrgbClr r="0" g="0" b="0"/>
        </a:fillRef>
        <a:effectRef idx="0">
          <a:scrgbClr r="0" g="0" b="0"/>
        </a:effectRef>
        <a:fontRef idx="minor"/>
      </dsp:style>
    </dsp:sp>
    <dsp:sp modelId="{5D427020-281D-4BDE-AEBA-0584CD874A8C}">
      <dsp:nvSpPr>
        <dsp:cNvPr id="0" name=""/>
        <dsp:cNvSpPr/>
      </dsp:nvSpPr>
      <dsp:spPr>
        <a:xfrm>
          <a:off x="5010167" y="590574"/>
          <a:ext cx="1161562" cy="1161562"/>
        </a:xfrm>
        <a:prstGeom prst="rect">
          <a:avLst/>
        </a:prstGeom>
        <a:blipFill dpi="0" rotWithShape="1">
          <a:blip xmlns:r="http://schemas.openxmlformats.org/officeDocument/2006/relationships" r:embed="rId3">
            <a:alphaModFix amt="3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05BCE6-8C92-4B88-94B3-381A7066BCF5}">
      <dsp:nvSpPr>
        <dsp:cNvPr id="0" name=""/>
        <dsp:cNvSpPr/>
      </dsp:nvSpPr>
      <dsp:spPr>
        <a:xfrm>
          <a:off x="3931573" y="2814137"/>
          <a:ext cx="3318750" cy="12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0" i="0" kern="1200" cap="none" dirty="0">
              <a:latin typeface="+mn-lt"/>
              <a:cs typeface="Times New Roman" panose="02020603050405020304" pitchFamily="18" charset="0"/>
            </a:rPr>
            <a:t>Remain on </a:t>
          </a:r>
          <a:r>
            <a:rPr lang="en-US" sz="1600" b="1" i="0" kern="1200" cap="none" dirty="0">
              <a:latin typeface="+mn-lt"/>
              <a:cs typeface="Times New Roman" panose="02020603050405020304" pitchFamily="18" charset="0"/>
            </a:rPr>
            <a:t>MUTE</a:t>
          </a:r>
          <a:r>
            <a:rPr lang="en-US" sz="1600" b="0" i="0" kern="1200" cap="none" dirty="0">
              <a:latin typeface="+mn-lt"/>
              <a:cs typeface="Times New Roman" panose="02020603050405020304" pitchFamily="18" charset="0"/>
            </a:rPr>
            <a:t> when you’re not speaking. Unmute yourself only when you want to speak</a:t>
          </a:r>
          <a:endParaRPr lang="en-US" sz="1600" kern="1200" cap="none" dirty="0">
            <a:latin typeface="+mn-lt"/>
            <a:cs typeface="Times New Roman" panose="02020603050405020304" pitchFamily="18" charset="0"/>
          </a:endParaRPr>
        </a:p>
      </dsp:txBody>
      <dsp:txXfrm>
        <a:off x="3931573" y="2814137"/>
        <a:ext cx="3318750" cy="1243125"/>
      </dsp:txXfrm>
    </dsp:sp>
    <dsp:sp modelId="{159233C4-32DF-46E9-A4DF-1C86E1950F93}">
      <dsp:nvSpPr>
        <dsp:cNvPr id="0" name=""/>
        <dsp:cNvSpPr/>
      </dsp:nvSpPr>
      <dsp:spPr>
        <a:xfrm>
          <a:off x="8478261" y="159137"/>
          <a:ext cx="2024437" cy="2024437"/>
        </a:xfrm>
        <a:prstGeom prst="round2DiagRect">
          <a:avLst>
            <a:gd name="adj1" fmla="val 29727"/>
            <a:gd name="adj2" fmla="val 0"/>
          </a:avLst>
        </a:prstGeom>
        <a:solidFill>
          <a:schemeClr val="bg1"/>
        </a:solidFill>
        <a:ln>
          <a:solidFill>
            <a:schemeClr val="accent5">
              <a:lumMod val="75000"/>
            </a:schemeClr>
          </a:solidFill>
        </a:ln>
        <a:effectLst/>
      </dsp:spPr>
      <dsp:style>
        <a:lnRef idx="0">
          <a:scrgbClr r="0" g="0" b="0"/>
        </a:lnRef>
        <a:fillRef idx="1">
          <a:scrgbClr r="0" g="0" b="0"/>
        </a:fillRef>
        <a:effectRef idx="0">
          <a:scrgbClr r="0" g="0" b="0"/>
        </a:effectRef>
        <a:fontRef idx="minor"/>
      </dsp:style>
    </dsp:sp>
    <dsp:sp modelId="{E4E9B360-3A52-4A6C-8CEF-7904BAF6C6E3}">
      <dsp:nvSpPr>
        <dsp:cNvPr id="0" name=""/>
        <dsp:cNvSpPr/>
      </dsp:nvSpPr>
      <dsp:spPr>
        <a:xfrm>
          <a:off x="8909698" y="590574"/>
          <a:ext cx="1161562" cy="1161562"/>
        </a:xfrm>
        <a:prstGeom prst="rect">
          <a:avLst/>
        </a:prstGeom>
        <a:blipFill dpi="0" rotWithShape="1">
          <a:blip xmlns:r="http://schemas.openxmlformats.org/officeDocument/2006/relationships" r:embed="rId5">
            <a:alphaModFix amt="30000"/>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79EED3-8380-4D8E-899A-103AF9710B2F}">
      <dsp:nvSpPr>
        <dsp:cNvPr id="0" name=""/>
        <dsp:cNvSpPr/>
      </dsp:nvSpPr>
      <dsp:spPr>
        <a:xfrm>
          <a:off x="7831104" y="2814137"/>
          <a:ext cx="3318750" cy="124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b="1" i="0" kern="1200" cap="none" dirty="0">
              <a:latin typeface="+mn-lt"/>
              <a:cs typeface="Times New Roman" panose="02020603050405020304" pitchFamily="18" charset="0"/>
            </a:rPr>
            <a:t>This session is being recorded. </a:t>
          </a:r>
          <a:r>
            <a:rPr lang="en-US" sz="1600" b="0" i="0" kern="1200" cap="none" dirty="0">
              <a:latin typeface="+mn-lt"/>
              <a:cs typeface="Times New Roman" panose="02020603050405020304" pitchFamily="18" charset="0"/>
            </a:rPr>
            <a:t>The recording, a transcript, and the saved chat will be made available on Georgia Access website as soon as possible after the session. </a:t>
          </a:r>
          <a:endParaRPr lang="en-US" sz="1600" kern="1200" cap="none" dirty="0">
            <a:latin typeface="+mn-lt"/>
            <a:cs typeface="Times New Roman" panose="02020603050405020304" pitchFamily="18" charset="0"/>
          </a:endParaRPr>
        </a:p>
      </dsp:txBody>
      <dsp:txXfrm>
        <a:off x="7831104" y="2814137"/>
        <a:ext cx="3318750" cy="124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C51A8-6C39-4453-8442-24BB192AC01E}">
      <dsp:nvSpPr>
        <dsp:cNvPr id="0" name=""/>
        <dsp:cNvSpPr/>
      </dsp:nvSpPr>
      <dsp:spPr>
        <a:xfrm>
          <a:off x="0" y="153088"/>
          <a:ext cx="11181897" cy="65595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064665-800A-413E-866C-AE4D136E8E08}">
      <dsp:nvSpPr>
        <dsp:cNvPr id="0" name=""/>
        <dsp:cNvSpPr/>
      </dsp:nvSpPr>
      <dsp:spPr>
        <a:xfrm>
          <a:off x="198426" y="273777"/>
          <a:ext cx="361128" cy="3607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DCC8D9-8D65-4AB9-AF5F-30777CB71FEF}">
      <dsp:nvSpPr>
        <dsp:cNvPr id="0" name=""/>
        <dsp:cNvSpPr/>
      </dsp:nvSpPr>
      <dsp:spPr>
        <a:xfrm>
          <a:off x="757981" y="126187"/>
          <a:ext cx="10378386" cy="73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00" tIns="78100" rIns="78100" bIns="78100" numCol="1" spcCol="1270" anchor="ctr" anchorCtr="0">
          <a:noAutofit/>
        </a:bodyPr>
        <a:lstStyle/>
        <a:p>
          <a:pPr marL="0" lvl="0" indent="0" algn="l" defTabSz="622300">
            <a:lnSpc>
              <a:spcPct val="100000"/>
            </a:lnSpc>
            <a:spcBef>
              <a:spcPct val="0"/>
            </a:spcBef>
            <a:spcAft>
              <a:spcPct val="35000"/>
            </a:spcAft>
            <a:buNone/>
          </a:pPr>
          <a:r>
            <a:rPr lang="en-US" sz="1400" kern="1200" dirty="0"/>
            <a:t>Senate Bill 65 was signed into law by Governor Kemp on May 2, 2023, granting Georgia the authority to establish and operate a State-based Exchange (SBE). Georgia received CMS approval to operate as an SBE on the Federal Platform (SBE-FP) for PY 2024 and as an SBE for PY 2025. For Open Enrollment (OE) 2025 beginning November 1, 2024, Georgia will operate solely as an SBE.</a:t>
          </a:r>
        </a:p>
      </dsp:txBody>
      <dsp:txXfrm>
        <a:off x="757981" y="126187"/>
        <a:ext cx="10378386" cy="737950"/>
      </dsp:txXfrm>
    </dsp:sp>
    <dsp:sp modelId="{0A2E403D-02CB-44DD-9F1F-B51F191B6ACD}">
      <dsp:nvSpPr>
        <dsp:cNvPr id="0" name=""/>
        <dsp:cNvSpPr/>
      </dsp:nvSpPr>
      <dsp:spPr>
        <a:xfrm>
          <a:off x="0" y="1048625"/>
          <a:ext cx="11181897" cy="109339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BE82C8-5BDF-44B6-9C76-E10BCFA98CDF}">
      <dsp:nvSpPr>
        <dsp:cNvPr id="0" name=""/>
        <dsp:cNvSpPr/>
      </dsp:nvSpPr>
      <dsp:spPr>
        <a:xfrm>
          <a:off x="198426" y="1414933"/>
          <a:ext cx="361128" cy="3607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5A2BAF-4526-46E7-ADB4-379FBFF110AD}">
      <dsp:nvSpPr>
        <dsp:cNvPr id="0" name=""/>
        <dsp:cNvSpPr/>
      </dsp:nvSpPr>
      <dsp:spPr>
        <a:xfrm>
          <a:off x="757981" y="1267343"/>
          <a:ext cx="10378386" cy="73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00" tIns="78100" rIns="78100" bIns="78100" numCol="1" spcCol="1270" anchor="ctr" anchorCtr="0">
          <a:noAutofit/>
        </a:bodyPr>
        <a:lstStyle/>
        <a:p>
          <a:pPr marL="0" lvl="0" indent="0" algn="l" defTabSz="622300">
            <a:lnSpc>
              <a:spcPct val="100000"/>
            </a:lnSpc>
            <a:spcBef>
              <a:spcPct val="0"/>
            </a:spcBef>
            <a:spcAft>
              <a:spcPct val="35000"/>
            </a:spcAft>
            <a:buNone/>
          </a:pPr>
          <a:r>
            <a:rPr lang="en-US" sz="1400" kern="1200" dirty="0"/>
            <a:t>Georgia Access State-based Exchange is designed to meet the needs of Georgia residents by increasing access to affordable and quality health insurance coverage. The SBE will replicate the federal Exchange model with multiple enrollment options for consumers, including a state consumer portal, certified agents, and direct enrollment through insurance companies or web-brokers certified as Georgia Access Enrollment Partners.</a:t>
          </a:r>
        </a:p>
      </dsp:txBody>
      <dsp:txXfrm>
        <a:off x="757981" y="1267343"/>
        <a:ext cx="10378386" cy="737950"/>
      </dsp:txXfrm>
    </dsp:sp>
    <dsp:sp modelId="{7236AB97-814D-49B7-9EB4-D04F695F1BA3}">
      <dsp:nvSpPr>
        <dsp:cNvPr id="0" name=""/>
        <dsp:cNvSpPr/>
      </dsp:nvSpPr>
      <dsp:spPr>
        <a:xfrm>
          <a:off x="0" y="2382616"/>
          <a:ext cx="11181897" cy="89108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1B552B-7A09-4C83-B05A-1503B04A5591}">
      <dsp:nvSpPr>
        <dsp:cNvPr id="0" name=""/>
        <dsp:cNvSpPr/>
      </dsp:nvSpPr>
      <dsp:spPr>
        <a:xfrm>
          <a:off x="198426" y="2591659"/>
          <a:ext cx="361128" cy="3607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AFEE32-8968-4E07-A125-AB0AEB084837}">
      <dsp:nvSpPr>
        <dsp:cNvPr id="0" name=""/>
        <dsp:cNvSpPr/>
      </dsp:nvSpPr>
      <dsp:spPr>
        <a:xfrm>
          <a:off x="757981" y="2444069"/>
          <a:ext cx="10378386" cy="73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00" tIns="78100" rIns="78100" bIns="78100" numCol="1" spcCol="1270" anchor="ctr" anchorCtr="0">
          <a:noAutofit/>
        </a:bodyPr>
        <a:lstStyle/>
        <a:p>
          <a:pPr marL="0" lvl="0" indent="0" algn="l" defTabSz="622300">
            <a:lnSpc>
              <a:spcPct val="100000"/>
            </a:lnSpc>
            <a:spcBef>
              <a:spcPct val="0"/>
            </a:spcBef>
            <a:spcAft>
              <a:spcPct val="35000"/>
            </a:spcAft>
            <a:buNone/>
          </a:pPr>
          <a:r>
            <a:rPr lang="en-US" sz="1400" kern="1200" dirty="0"/>
            <a:t>Georgia Access is operating a CAC Program in accordance with </a:t>
          </a:r>
          <a:r>
            <a:rPr lang="en-US" sz="1400" kern="1200" dirty="0">
              <a:hlinkClick xmlns:r="http://schemas.openxmlformats.org/officeDocument/2006/relationships" r:id="rId7"/>
            </a:rPr>
            <a:t>45 CFR § 155.225</a:t>
          </a:r>
          <a:r>
            <a:rPr lang="en-US" sz="1400" kern="1200" dirty="0"/>
            <a:t>. Georgia’s approach for its CAC Program is based on the CMS model. Organizations must apply for and be approved to operate a CAC Program. Once approved, organizations are designated as Certified Application Counselor Designated Organizations (CDOs). CDOs are responsible for overseeing affiliated CACs and providing quarterly reports to the State.</a:t>
          </a:r>
          <a:endParaRPr lang="en-US" sz="1400" kern="1200" dirty="0">
            <a:solidFill>
              <a:srgbClr val="FF0000"/>
            </a:solidFill>
          </a:endParaRPr>
        </a:p>
      </dsp:txBody>
      <dsp:txXfrm>
        <a:off x="757981" y="2444069"/>
        <a:ext cx="10378386" cy="737950"/>
      </dsp:txXfrm>
    </dsp:sp>
    <dsp:sp modelId="{468C8F34-8189-42CC-99A6-55E42F29C22D}">
      <dsp:nvSpPr>
        <dsp:cNvPr id="0" name=""/>
        <dsp:cNvSpPr/>
      </dsp:nvSpPr>
      <dsp:spPr>
        <a:xfrm>
          <a:off x="0" y="3402076"/>
          <a:ext cx="11181897" cy="65595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0EDDB-7D04-4E58-9011-2D139A959871}">
      <dsp:nvSpPr>
        <dsp:cNvPr id="0" name=""/>
        <dsp:cNvSpPr/>
      </dsp:nvSpPr>
      <dsp:spPr>
        <a:xfrm>
          <a:off x="198426" y="3549666"/>
          <a:ext cx="361128" cy="360775"/>
        </a:xfrm>
        <a:prstGeom prst="rect">
          <a:avLst/>
        </a:prstGeom>
        <a:blipFill>
          <a:blip xmlns:r="http://schemas.openxmlformats.org/officeDocument/2006/relationships" r:embed="rId8">
            <a:extLst>
              <a:ext uri="{96DAC541-7B7A-43D3-8B79-37D633B846F1}">
                <asvg:svgBlip xmlns:asvg="http://schemas.microsoft.com/office/drawing/2016/SVG/main" r:embed="rId9"/>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378055-17A0-49A2-950F-8521D65A10CC}">
      <dsp:nvSpPr>
        <dsp:cNvPr id="0" name=""/>
        <dsp:cNvSpPr/>
      </dsp:nvSpPr>
      <dsp:spPr>
        <a:xfrm>
          <a:off x="757981" y="3402076"/>
          <a:ext cx="10378386" cy="737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00" tIns="78100" rIns="78100" bIns="78100" numCol="1" spcCol="1270" anchor="ctr" anchorCtr="0">
          <a:noAutofit/>
        </a:bodyPr>
        <a:lstStyle/>
        <a:p>
          <a:pPr marL="0" lvl="0" indent="0" algn="l" defTabSz="622300">
            <a:lnSpc>
              <a:spcPct val="100000"/>
            </a:lnSpc>
            <a:spcBef>
              <a:spcPct val="0"/>
            </a:spcBef>
            <a:spcAft>
              <a:spcPct val="35000"/>
            </a:spcAft>
            <a:buNone/>
          </a:pPr>
          <a:r>
            <a:rPr lang="en-US" sz="1400" kern="1200" dirty="0"/>
            <a:t>The PY2025 performance period will be 12 months, beginning September 1, 2024, and ending December 2025. Approved CDO’s will be required to sign the CDO Agreement prior to September 1, 2024.</a:t>
          </a:r>
        </a:p>
      </dsp:txBody>
      <dsp:txXfrm>
        <a:off x="757981" y="3402076"/>
        <a:ext cx="10378386" cy="7379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783FD-D5D0-4C81-8399-341F5FA8630D}">
      <dsp:nvSpPr>
        <dsp:cNvPr id="0" name=""/>
        <dsp:cNvSpPr/>
      </dsp:nvSpPr>
      <dsp:spPr>
        <a:xfrm>
          <a:off x="0" y="2058"/>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898234C-0227-4F29-B09C-49A0343A088E}">
      <dsp:nvSpPr>
        <dsp:cNvPr id="0" name=""/>
        <dsp:cNvSpPr/>
      </dsp:nvSpPr>
      <dsp:spPr>
        <a:xfrm>
          <a:off x="0" y="2058"/>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effectLst/>
              <a:latin typeface="+mn-lt"/>
              <a:ea typeface="Times New Roman" panose="02020603050405020304" pitchFamily="18" charset="0"/>
            </a:rPr>
            <a:t>Retains the primary</a:t>
          </a:r>
          <a:r>
            <a:rPr lang="en-US" sz="1900" kern="1200" spc="-15" dirty="0">
              <a:effectLst/>
              <a:latin typeface="+mn-lt"/>
              <a:ea typeface="Times New Roman" panose="02020603050405020304" pitchFamily="18" charset="0"/>
            </a:rPr>
            <a:t> </a:t>
          </a:r>
          <a:r>
            <a:rPr lang="en-US" sz="1900" kern="1200" dirty="0">
              <a:effectLst/>
              <a:latin typeface="+mn-lt"/>
              <a:ea typeface="Times New Roman" panose="02020603050405020304" pitchFamily="18" charset="0"/>
            </a:rPr>
            <a:t>responsibility</a:t>
          </a:r>
          <a:r>
            <a:rPr lang="en-US" sz="1900" kern="1200" spc="-15" dirty="0">
              <a:effectLst/>
              <a:latin typeface="+mn-lt"/>
              <a:ea typeface="Times New Roman" panose="02020603050405020304" pitchFamily="18" charset="0"/>
            </a:rPr>
            <a:t> </a:t>
          </a:r>
          <a:r>
            <a:rPr lang="en-US" sz="1900" kern="1200" dirty="0"/>
            <a:t>of overseeing CAC activities and ensuring individual CACs meet program requirements</a:t>
          </a:r>
          <a:endParaRPr lang="en-US" sz="1900" kern="1200" dirty="0">
            <a:latin typeface="+mn-lt"/>
            <a:cs typeface="Times New Roman" panose="02020603050405020304" pitchFamily="18" charset="0"/>
          </a:endParaRPr>
        </a:p>
      </dsp:txBody>
      <dsp:txXfrm>
        <a:off x="0" y="2058"/>
        <a:ext cx="11181897" cy="702047"/>
      </dsp:txXfrm>
    </dsp:sp>
    <dsp:sp modelId="{D6F60CF1-68DD-443B-8ADF-1D3531116062}">
      <dsp:nvSpPr>
        <dsp:cNvPr id="0" name=""/>
        <dsp:cNvSpPr/>
      </dsp:nvSpPr>
      <dsp:spPr>
        <a:xfrm>
          <a:off x="0" y="704105"/>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1A01D74-F2F9-4CE1-A3D5-E31869EC247C}">
      <dsp:nvSpPr>
        <dsp:cNvPr id="0" name=""/>
        <dsp:cNvSpPr/>
      </dsp:nvSpPr>
      <dsp:spPr>
        <a:xfrm>
          <a:off x="0" y="704105"/>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Are expected to share information and marketing materials about Georgia Access with the public to increase awareness of health insurance options available </a:t>
          </a:r>
          <a:endParaRPr lang="en-US" sz="1900" kern="1200" dirty="0">
            <a:latin typeface="+mn-lt"/>
            <a:cs typeface="Times New Roman" panose="02020603050405020304" pitchFamily="18" charset="0"/>
          </a:endParaRPr>
        </a:p>
      </dsp:txBody>
      <dsp:txXfrm>
        <a:off x="0" y="704105"/>
        <a:ext cx="11181897" cy="702047"/>
      </dsp:txXfrm>
    </dsp:sp>
    <dsp:sp modelId="{5AA9302A-D8A1-4A95-B5E7-D42CB0F3C0A6}">
      <dsp:nvSpPr>
        <dsp:cNvPr id="0" name=""/>
        <dsp:cNvSpPr/>
      </dsp:nvSpPr>
      <dsp:spPr>
        <a:xfrm>
          <a:off x="0" y="1406152"/>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509A5B74-5504-4787-863A-10EC13C34DAA}">
      <dsp:nvSpPr>
        <dsp:cNvPr id="0" name=""/>
        <dsp:cNvSpPr/>
      </dsp:nvSpPr>
      <dsp:spPr>
        <a:xfrm>
          <a:off x="0" y="1406152"/>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effectLst/>
              <a:latin typeface="+mn-lt"/>
              <a:ea typeface="Symbol" panose="05050102010706020507" pitchFamily="18" charset="2"/>
              <a:cs typeface="Symbol" panose="05050102010706020507" pitchFamily="18" charset="2"/>
            </a:rPr>
            <a:t>Comply with all applicable federal and state laws</a:t>
          </a:r>
          <a:endParaRPr lang="en-US" sz="1900" kern="1200" dirty="0">
            <a:latin typeface="+mn-lt"/>
            <a:cs typeface="Times New Roman" panose="02020603050405020304" pitchFamily="18" charset="0"/>
          </a:endParaRPr>
        </a:p>
      </dsp:txBody>
      <dsp:txXfrm>
        <a:off x="0" y="1406152"/>
        <a:ext cx="11181897" cy="702047"/>
      </dsp:txXfrm>
    </dsp:sp>
    <dsp:sp modelId="{ACA3948F-A29E-481A-9320-A621B4B86140}">
      <dsp:nvSpPr>
        <dsp:cNvPr id="0" name=""/>
        <dsp:cNvSpPr/>
      </dsp:nvSpPr>
      <dsp:spPr>
        <a:xfrm>
          <a:off x="0" y="2108200"/>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98A0EB6-C5B4-4DF3-83FC-F3B147B2B465}">
      <dsp:nvSpPr>
        <dsp:cNvPr id="0" name=""/>
        <dsp:cNvSpPr/>
      </dsp:nvSpPr>
      <dsp:spPr>
        <a:xfrm>
          <a:off x="0" y="2108199"/>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effectLst/>
              <a:latin typeface="+mn-lt"/>
              <a:ea typeface="Times New Roman" panose="02020603050405020304" pitchFamily="18" charset="0"/>
            </a:rPr>
            <a:t>Ensure </a:t>
          </a:r>
          <a:r>
            <a:rPr lang="en-US" sz="1900" kern="1200" dirty="0">
              <a:effectLst/>
              <a:latin typeface="+mn-lt"/>
              <a:ea typeface="Symbol" panose="05050102010706020507" pitchFamily="18" charset="2"/>
              <a:cs typeface="Symbol" panose="05050102010706020507" pitchFamily="18" charset="2"/>
            </a:rPr>
            <a:t>SBE requirements for </a:t>
          </a:r>
          <a:r>
            <a:rPr lang="en-US" sz="1900" kern="1200" dirty="0"/>
            <a:t>CACs and CDOs </a:t>
          </a:r>
          <a:r>
            <a:rPr lang="en-US" sz="1900" kern="1200" dirty="0">
              <a:effectLst/>
              <a:latin typeface="+mn-lt"/>
              <a:ea typeface="Symbol" panose="05050102010706020507" pitchFamily="18" charset="2"/>
              <a:cs typeface="Symbol" panose="05050102010706020507" pitchFamily="18" charset="2"/>
            </a:rPr>
            <a:t>are upheld</a:t>
          </a:r>
        </a:p>
      </dsp:txBody>
      <dsp:txXfrm>
        <a:off x="0" y="2108199"/>
        <a:ext cx="11181897" cy="702047"/>
      </dsp:txXfrm>
    </dsp:sp>
    <dsp:sp modelId="{EB112946-5CE5-4744-973D-B8331EBF6668}">
      <dsp:nvSpPr>
        <dsp:cNvPr id="0" name=""/>
        <dsp:cNvSpPr/>
      </dsp:nvSpPr>
      <dsp:spPr>
        <a:xfrm>
          <a:off x="0" y="2810247"/>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D90C930-B49B-4C8E-A773-10007D048CA5}">
      <dsp:nvSpPr>
        <dsp:cNvPr id="0" name=""/>
        <dsp:cNvSpPr/>
      </dsp:nvSpPr>
      <dsp:spPr>
        <a:xfrm>
          <a:off x="0" y="2810247"/>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effectLst/>
              <a:latin typeface="+mn-lt"/>
              <a:ea typeface="Symbol" panose="05050102010706020507" pitchFamily="18" charset="2"/>
              <a:cs typeface="Symbol" panose="05050102010706020507" pitchFamily="18" charset="2"/>
            </a:rPr>
            <a:t>Provide required data and reports on a quarterly basis to the State</a:t>
          </a:r>
        </a:p>
      </dsp:txBody>
      <dsp:txXfrm>
        <a:off x="0" y="2810247"/>
        <a:ext cx="11181897" cy="702047"/>
      </dsp:txXfrm>
    </dsp:sp>
    <dsp:sp modelId="{644A7F5A-307A-4E21-AA00-12E206E1199A}">
      <dsp:nvSpPr>
        <dsp:cNvPr id="0" name=""/>
        <dsp:cNvSpPr/>
      </dsp:nvSpPr>
      <dsp:spPr>
        <a:xfrm>
          <a:off x="0" y="3512294"/>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53E0BC8-0280-4F4D-A46C-94016D4E0B31}">
      <dsp:nvSpPr>
        <dsp:cNvPr id="0" name=""/>
        <dsp:cNvSpPr/>
      </dsp:nvSpPr>
      <dsp:spPr>
        <a:xfrm>
          <a:off x="0" y="3512294"/>
          <a:ext cx="11181897" cy="702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effectLst/>
              <a:latin typeface="+mn-lt"/>
              <a:ea typeface="Symbol" panose="05050102010706020507" pitchFamily="18" charset="2"/>
              <a:cs typeface="Symbol" panose="05050102010706020507" pitchFamily="18" charset="2"/>
            </a:rPr>
            <a:t>Comply with all requests from the State for additional information</a:t>
          </a:r>
        </a:p>
      </dsp:txBody>
      <dsp:txXfrm>
        <a:off x="0" y="3512294"/>
        <a:ext cx="11181897" cy="7020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0ADBD-A1BE-4C94-B87D-6630E0371B1C}">
      <dsp:nvSpPr>
        <dsp:cNvPr id="0" name=""/>
        <dsp:cNvSpPr/>
      </dsp:nvSpPr>
      <dsp:spPr>
        <a:xfrm>
          <a:off x="997311" y="516729"/>
          <a:ext cx="1337731" cy="1337731"/>
        </a:xfrm>
        <a:prstGeom prst="rect">
          <a:avLst/>
        </a:prstGeom>
        <a:blipFill dpi="0" rotWithShape="1">
          <a:blip xmlns:r="http://schemas.openxmlformats.org/officeDocument/2006/relationships" r:embed="rId1">
            <a:alphaModFix amt="35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912BE3-BA0D-411E-9FDA-A674D0F89A56}">
      <dsp:nvSpPr>
        <dsp:cNvPr id="0" name=""/>
        <dsp:cNvSpPr/>
      </dsp:nvSpPr>
      <dsp:spPr>
        <a:xfrm>
          <a:off x="179808" y="2332244"/>
          <a:ext cx="2972737" cy="1367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dirty="0"/>
            <a:t>CACs are individuals who are certified and licensed by the State to support consumers with applying for health coverage on Georgia Access. CACs are required to be affiliated with a CDO, either as employees or volunteers. CACs must maintain strict privacy and security standards while assisting consumers. </a:t>
          </a:r>
        </a:p>
      </dsp:txBody>
      <dsp:txXfrm>
        <a:off x="179808" y="2332244"/>
        <a:ext cx="2972737" cy="1367426"/>
      </dsp:txXfrm>
    </dsp:sp>
    <dsp:sp modelId="{439CC97A-C472-429B-BFF3-9F2340965451}">
      <dsp:nvSpPr>
        <dsp:cNvPr id="0" name=""/>
        <dsp:cNvSpPr/>
      </dsp:nvSpPr>
      <dsp:spPr>
        <a:xfrm>
          <a:off x="4490277" y="516729"/>
          <a:ext cx="1337731" cy="1337731"/>
        </a:xfrm>
        <a:prstGeom prst="rect">
          <a:avLst/>
        </a:prstGeom>
        <a:blipFill dpi="0" rotWithShape="1">
          <a:blip xmlns:r="http://schemas.openxmlformats.org/officeDocument/2006/relationships" r:embed="rId3">
            <a:alphaModFix amt="35000"/>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198B8D-F1AF-45BE-A655-91A3959F518B}">
      <dsp:nvSpPr>
        <dsp:cNvPr id="0" name=""/>
        <dsp:cNvSpPr/>
      </dsp:nvSpPr>
      <dsp:spPr>
        <a:xfrm>
          <a:off x="3672775" y="2332244"/>
          <a:ext cx="2972737" cy="1367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dirty="0"/>
            <a:t>CACs are required to support any consumer seeking enrollment assistance. This requirement applies even if that consumer is not a member of the communities or groups the applicant expects to target, as outlined in its CDO Application.</a:t>
          </a:r>
        </a:p>
      </dsp:txBody>
      <dsp:txXfrm>
        <a:off x="3672775" y="2332244"/>
        <a:ext cx="2972737" cy="1367426"/>
      </dsp:txXfrm>
    </dsp:sp>
    <dsp:sp modelId="{4ECDA775-5D99-4C81-B1B2-5FEAB8C69570}">
      <dsp:nvSpPr>
        <dsp:cNvPr id="0" name=""/>
        <dsp:cNvSpPr/>
      </dsp:nvSpPr>
      <dsp:spPr>
        <a:xfrm>
          <a:off x="8415048" y="516729"/>
          <a:ext cx="1337731" cy="13377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9BC3CF-F206-4EB5-988F-73BE227A9BAE}">
      <dsp:nvSpPr>
        <dsp:cNvPr id="0" name=""/>
        <dsp:cNvSpPr/>
      </dsp:nvSpPr>
      <dsp:spPr>
        <a:xfrm>
          <a:off x="7165741" y="2332244"/>
          <a:ext cx="3836346" cy="1367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All individuals carrying out CAC functions must obtain a Georgia Access Specialist Licensure and Georgia Access Certification before assisting consumers. CACs can begin the Georgia Access Specialist Licensure process at any point, but they must obtain Georgia Access Certification before completing the licensure process. Licensure requirements are outlined on the OCI website and Georgia Access Certification requirements are outlined on the Georgia Access website.</a:t>
          </a:r>
        </a:p>
      </dsp:txBody>
      <dsp:txXfrm>
        <a:off x="7165741" y="2332244"/>
        <a:ext cx="3836346" cy="13674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4F9E6-3E38-41C2-9A87-7D72DF94380B}">
      <dsp:nvSpPr>
        <dsp:cNvPr id="0" name=""/>
        <dsp:cNvSpPr/>
      </dsp:nvSpPr>
      <dsp:spPr>
        <a:xfrm>
          <a:off x="0" y="772"/>
          <a:ext cx="11181897"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B2B82EB-EEA8-41F3-85DF-2AFF1E28B1C1}">
      <dsp:nvSpPr>
        <dsp:cNvPr id="0" name=""/>
        <dsp:cNvSpPr/>
      </dsp:nvSpPr>
      <dsp:spPr>
        <a:xfrm>
          <a:off x="0" y="1104583"/>
          <a:ext cx="2200507" cy="1574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CACs are </a:t>
          </a:r>
          <a:r>
            <a:rPr lang="en-US" sz="2100" b="1" u="sng" kern="1200" dirty="0"/>
            <a:t>expected</a:t>
          </a:r>
          <a:r>
            <a:rPr lang="en-US" sz="2100" b="1" kern="1200" dirty="0"/>
            <a:t> to perform the following activities:</a:t>
          </a:r>
          <a:endParaRPr lang="en-US" sz="2100" kern="1200" dirty="0"/>
        </a:p>
      </dsp:txBody>
      <dsp:txXfrm>
        <a:off x="0" y="1104583"/>
        <a:ext cx="2200507" cy="1574277"/>
      </dsp:txXfrm>
    </dsp:sp>
    <dsp:sp modelId="{B629613F-DA94-4943-A726-A6D84E23C6E1}">
      <dsp:nvSpPr>
        <dsp:cNvPr id="0" name=""/>
        <dsp:cNvSpPr/>
      </dsp:nvSpPr>
      <dsp:spPr>
        <a:xfrm>
          <a:off x="2368236" y="22955"/>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Provide unbiased support for consumers by remaining free of conflicts of interest</a:t>
          </a:r>
        </a:p>
      </dsp:txBody>
      <dsp:txXfrm>
        <a:off x="2368236" y="22955"/>
        <a:ext cx="8777789" cy="443669"/>
      </dsp:txXfrm>
    </dsp:sp>
    <dsp:sp modelId="{942F88BC-F3AA-430D-9F1B-31CFAFB09991}">
      <dsp:nvSpPr>
        <dsp:cNvPr id="0" name=""/>
        <dsp:cNvSpPr/>
      </dsp:nvSpPr>
      <dsp:spPr>
        <a:xfrm>
          <a:off x="2200507" y="466624"/>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C4BBA4DD-C849-4028-ABED-9968F626DE0A}">
      <dsp:nvSpPr>
        <dsp:cNvPr id="0" name=""/>
        <dsp:cNvSpPr/>
      </dsp:nvSpPr>
      <dsp:spPr>
        <a:xfrm>
          <a:off x="2368236" y="488807"/>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Educate consumers on basic healthcare concepts, coverage options, and available financial assistance on Georgia Access</a:t>
          </a:r>
        </a:p>
      </dsp:txBody>
      <dsp:txXfrm>
        <a:off x="2368236" y="488807"/>
        <a:ext cx="8777789" cy="443669"/>
      </dsp:txXfrm>
    </dsp:sp>
    <dsp:sp modelId="{18F8A873-E6DA-440C-8D2F-E8683FEAC69E}">
      <dsp:nvSpPr>
        <dsp:cNvPr id="0" name=""/>
        <dsp:cNvSpPr/>
      </dsp:nvSpPr>
      <dsp:spPr>
        <a:xfrm>
          <a:off x="2200507" y="932477"/>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2AA4A6BE-56C8-4666-A8B4-DB31AA6352C4}">
      <dsp:nvSpPr>
        <dsp:cNvPr id="0" name=""/>
        <dsp:cNvSpPr/>
      </dsp:nvSpPr>
      <dsp:spPr>
        <a:xfrm>
          <a:off x="2368236" y="954660"/>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Support consumers with applying on Georgia Access</a:t>
          </a:r>
        </a:p>
      </dsp:txBody>
      <dsp:txXfrm>
        <a:off x="2368236" y="954660"/>
        <a:ext cx="8777789" cy="443669"/>
      </dsp:txXfrm>
    </dsp:sp>
    <dsp:sp modelId="{925E53F5-0B6E-4EF3-9F9A-14F73411BD81}">
      <dsp:nvSpPr>
        <dsp:cNvPr id="0" name=""/>
        <dsp:cNvSpPr/>
      </dsp:nvSpPr>
      <dsp:spPr>
        <a:xfrm>
          <a:off x="2200507" y="1398329"/>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64B6BAD7-9DE7-4B2A-AFD5-F6FF3733E350}">
      <dsp:nvSpPr>
        <dsp:cNvPr id="0" name=""/>
        <dsp:cNvSpPr/>
      </dsp:nvSpPr>
      <dsp:spPr>
        <a:xfrm>
          <a:off x="2368236" y="1420512"/>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Support consumers in understanding their eligibility results and next steps</a:t>
          </a:r>
        </a:p>
      </dsp:txBody>
      <dsp:txXfrm>
        <a:off x="2368236" y="1420512"/>
        <a:ext cx="8777789" cy="443669"/>
      </dsp:txXfrm>
    </dsp:sp>
    <dsp:sp modelId="{A7102AD5-6F22-489C-BDE3-310ECCF6AE0C}">
      <dsp:nvSpPr>
        <dsp:cNvPr id="0" name=""/>
        <dsp:cNvSpPr/>
      </dsp:nvSpPr>
      <dsp:spPr>
        <a:xfrm>
          <a:off x="2200507" y="1864182"/>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438631BD-9F37-44B3-BBC1-13F9BC828CCC}">
      <dsp:nvSpPr>
        <dsp:cNvPr id="0" name=""/>
        <dsp:cNvSpPr/>
      </dsp:nvSpPr>
      <dsp:spPr>
        <a:xfrm>
          <a:off x="2368236" y="1886365"/>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Provide consumers with language interpretation support</a:t>
          </a:r>
        </a:p>
      </dsp:txBody>
      <dsp:txXfrm>
        <a:off x="2368236" y="1886365"/>
        <a:ext cx="8777789" cy="443669"/>
      </dsp:txXfrm>
    </dsp:sp>
    <dsp:sp modelId="{361358FE-95A2-4B63-B0C8-0BEDE7A6D079}">
      <dsp:nvSpPr>
        <dsp:cNvPr id="0" name=""/>
        <dsp:cNvSpPr/>
      </dsp:nvSpPr>
      <dsp:spPr>
        <a:xfrm>
          <a:off x="2200507" y="2330034"/>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4D9AC2EF-9D9B-4347-BE1D-9520E4CE16A2}">
      <dsp:nvSpPr>
        <dsp:cNvPr id="0" name=""/>
        <dsp:cNvSpPr/>
      </dsp:nvSpPr>
      <dsp:spPr>
        <a:xfrm>
          <a:off x="2368236" y="2352217"/>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Provide consumers with accessibility support</a:t>
          </a:r>
        </a:p>
      </dsp:txBody>
      <dsp:txXfrm>
        <a:off x="2368236" y="2352217"/>
        <a:ext cx="8777789" cy="443669"/>
      </dsp:txXfrm>
    </dsp:sp>
    <dsp:sp modelId="{A5F380F9-19B3-4D5A-BC3C-83DE83B7B33B}">
      <dsp:nvSpPr>
        <dsp:cNvPr id="0" name=""/>
        <dsp:cNvSpPr/>
      </dsp:nvSpPr>
      <dsp:spPr>
        <a:xfrm>
          <a:off x="2200507" y="2795887"/>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5C44E1E3-CAC1-4B9B-B25D-1C13A31AA35E}">
      <dsp:nvSpPr>
        <dsp:cNvPr id="0" name=""/>
        <dsp:cNvSpPr/>
      </dsp:nvSpPr>
      <dsp:spPr>
        <a:xfrm>
          <a:off x="2368236" y="2818070"/>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Refer consumers to the Georgia Access Contact Center, as appropriate</a:t>
          </a:r>
        </a:p>
      </dsp:txBody>
      <dsp:txXfrm>
        <a:off x="2368236" y="2818070"/>
        <a:ext cx="8777789" cy="443669"/>
      </dsp:txXfrm>
    </dsp:sp>
    <dsp:sp modelId="{538BECE7-6802-4751-B4EA-DB48A9FAB16C}">
      <dsp:nvSpPr>
        <dsp:cNvPr id="0" name=""/>
        <dsp:cNvSpPr/>
      </dsp:nvSpPr>
      <dsp:spPr>
        <a:xfrm>
          <a:off x="2200507" y="3261739"/>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9F29C7D-6B2D-4902-8CC8-9A001D58213E}">
      <dsp:nvSpPr>
        <dsp:cNvPr id="0" name=""/>
        <dsp:cNvSpPr/>
      </dsp:nvSpPr>
      <dsp:spPr>
        <a:xfrm>
          <a:off x="2368236" y="3283922"/>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Help consumers find certified agents, as appropriate</a:t>
          </a:r>
        </a:p>
      </dsp:txBody>
      <dsp:txXfrm>
        <a:off x="2368236" y="3283922"/>
        <a:ext cx="8777789" cy="443669"/>
      </dsp:txXfrm>
    </dsp:sp>
    <dsp:sp modelId="{0CE73C1E-B535-4D39-A723-FE133FE45F60}">
      <dsp:nvSpPr>
        <dsp:cNvPr id="0" name=""/>
        <dsp:cNvSpPr/>
      </dsp:nvSpPr>
      <dsp:spPr>
        <a:xfrm>
          <a:off x="2200507" y="3727592"/>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ED1A1760-FB5B-4CD3-88BB-CDD5B2206C3E}">
      <dsp:nvSpPr>
        <dsp:cNvPr id="0" name=""/>
        <dsp:cNvSpPr/>
      </dsp:nvSpPr>
      <dsp:spPr>
        <a:xfrm>
          <a:off x="2368236" y="3749775"/>
          <a:ext cx="8777789" cy="443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SzPts val="1200"/>
            <a:buFont typeface="Symbol" panose="05050102010706020507" pitchFamily="18" charset="2"/>
            <a:buNone/>
          </a:pPr>
          <a:r>
            <a:rPr lang="en-US" sz="1400" kern="1200" dirty="0"/>
            <a:t>Provide information on Medicaid and PeachCare for Kids®, as appropriate </a:t>
          </a:r>
        </a:p>
      </dsp:txBody>
      <dsp:txXfrm>
        <a:off x="2368236" y="3749775"/>
        <a:ext cx="8777789" cy="443669"/>
      </dsp:txXfrm>
    </dsp:sp>
    <dsp:sp modelId="{3B6736B3-2C5A-4712-9E18-B055EC4928E6}">
      <dsp:nvSpPr>
        <dsp:cNvPr id="0" name=""/>
        <dsp:cNvSpPr/>
      </dsp:nvSpPr>
      <dsp:spPr>
        <a:xfrm>
          <a:off x="2200507" y="4193444"/>
          <a:ext cx="8945517"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4F9E6-3E38-41C2-9A87-7D72DF94380B}">
      <dsp:nvSpPr>
        <dsp:cNvPr id="0" name=""/>
        <dsp:cNvSpPr/>
      </dsp:nvSpPr>
      <dsp:spPr>
        <a:xfrm>
          <a:off x="0" y="2109"/>
          <a:ext cx="11588444"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B2B82EB-EEA8-41F3-85DF-2AFF1E28B1C1}">
      <dsp:nvSpPr>
        <dsp:cNvPr id="0" name=""/>
        <dsp:cNvSpPr/>
      </dsp:nvSpPr>
      <dsp:spPr>
        <a:xfrm>
          <a:off x="0" y="1216593"/>
          <a:ext cx="1786173" cy="1732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CACs are </a:t>
          </a:r>
          <a:r>
            <a:rPr lang="en-US" sz="1800" b="1" u="sng" kern="1200" dirty="0"/>
            <a:t>prohibited</a:t>
          </a:r>
          <a:r>
            <a:rPr lang="en-US" sz="1800" b="1" kern="1200" dirty="0"/>
            <a:t> from performing the following activities:</a:t>
          </a:r>
          <a:endParaRPr lang="en-US" sz="1800" kern="1200" dirty="0"/>
        </a:p>
      </dsp:txBody>
      <dsp:txXfrm>
        <a:off x="0" y="1216593"/>
        <a:ext cx="1786173" cy="1732120"/>
      </dsp:txXfrm>
    </dsp:sp>
    <dsp:sp modelId="{AD57F6DD-2F2D-442F-892F-3E8C6BA1998A}">
      <dsp:nvSpPr>
        <dsp:cNvPr id="0" name=""/>
        <dsp:cNvSpPr/>
      </dsp:nvSpPr>
      <dsp:spPr>
        <a:xfrm>
          <a:off x="1959999" y="20429"/>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Recommend specific health insurance plans for consumers</a:t>
          </a:r>
        </a:p>
      </dsp:txBody>
      <dsp:txXfrm>
        <a:off x="1959999" y="20429"/>
        <a:ext cx="9096928" cy="366398"/>
      </dsp:txXfrm>
    </dsp:sp>
    <dsp:sp modelId="{5ECDD716-76DB-4528-940F-C49D0A831566}">
      <dsp:nvSpPr>
        <dsp:cNvPr id="0" name=""/>
        <dsp:cNvSpPr/>
      </dsp:nvSpPr>
      <dsp:spPr>
        <a:xfrm>
          <a:off x="1786173" y="386827"/>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2C4D2072-0B21-4BEA-81CF-87FCAC69307D}">
      <dsp:nvSpPr>
        <dsp:cNvPr id="0" name=""/>
        <dsp:cNvSpPr/>
      </dsp:nvSpPr>
      <dsp:spPr>
        <a:xfrm>
          <a:off x="1959999" y="405147"/>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Enroll a consumer into a health insurance plan</a:t>
          </a:r>
        </a:p>
      </dsp:txBody>
      <dsp:txXfrm>
        <a:off x="1959999" y="405147"/>
        <a:ext cx="9096928" cy="366398"/>
      </dsp:txXfrm>
    </dsp:sp>
    <dsp:sp modelId="{6E705881-8BDE-4343-B3AD-1DC69BB6F5D1}">
      <dsp:nvSpPr>
        <dsp:cNvPr id="0" name=""/>
        <dsp:cNvSpPr/>
      </dsp:nvSpPr>
      <dsp:spPr>
        <a:xfrm>
          <a:off x="1786173" y="771545"/>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CCA77431-C810-45F2-9136-E5E11F0C8DFF}">
      <dsp:nvSpPr>
        <dsp:cNvPr id="0" name=""/>
        <dsp:cNvSpPr/>
      </dsp:nvSpPr>
      <dsp:spPr>
        <a:xfrm>
          <a:off x="1959999" y="789865"/>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Provide gifts to a consumer to incentivize enrollment</a:t>
          </a:r>
        </a:p>
      </dsp:txBody>
      <dsp:txXfrm>
        <a:off x="1959999" y="789865"/>
        <a:ext cx="9096928" cy="366398"/>
      </dsp:txXfrm>
    </dsp:sp>
    <dsp:sp modelId="{CED21122-2732-41A6-9036-5FF9B41BDB6C}">
      <dsp:nvSpPr>
        <dsp:cNvPr id="0" name=""/>
        <dsp:cNvSpPr/>
      </dsp:nvSpPr>
      <dsp:spPr>
        <a:xfrm>
          <a:off x="1786173" y="1156263"/>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C6F57444-9C69-47B9-A2F0-C91F13264EEC}">
      <dsp:nvSpPr>
        <dsp:cNvPr id="0" name=""/>
        <dsp:cNvSpPr/>
      </dsp:nvSpPr>
      <dsp:spPr>
        <a:xfrm>
          <a:off x="1959999" y="1174583"/>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Impose fees for providing consumer support and assistance</a:t>
          </a:r>
        </a:p>
      </dsp:txBody>
      <dsp:txXfrm>
        <a:off x="1959999" y="1174583"/>
        <a:ext cx="9096928" cy="366398"/>
      </dsp:txXfrm>
    </dsp:sp>
    <dsp:sp modelId="{E055E5FD-B036-4E45-8786-79BD23515A78}">
      <dsp:nvSpPr>
        <dsp:cNvPr id="0" name=""/>
        <dsp:cNvSpPr/>
      </dsp:nvSpPr>
      <dsp:spPr>
        <a:xfrm>
          <a:off x="1786173" y="1540981"/>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591B1E74-132F-4E79-962E-5F834805E3F9}">
      <dsp:nvSpPr>
        <dsp:cNvPr id="0" name=""/>
        <dsp:cNvSpPr/>
      </dsp:nvSpPr>
      <dsp:spPr>
        <a:xfrm>
          <a:off x="1959999" y="1559301"/>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Request or receive compensation from consumers or third parties for assistance</a:t>
          </a:r>
        </a:p>
      </dsp:txBody>
      <dsp:txXfrm>
        <a:off x="1959999" y="1559301"/>
        <a:ext cx="9096928" cy="366398"/>
      </dsp:txXfrm>
    </dsp:sp>
    <dsp:sp modelId="{9DC3260C-E072-45A8-8FD7-370062491A9C}">
      <dsp:nvSpPr>
        <dsp:cNvPr id="0" name=""/>
        <dsp:cNvSpPr/>
      </dsp:nvSpPr>
      <dsp:spPr>
        <a:xfrm>
          <a:off x="1786173" y="1925699"/>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D0B2AD4-3327-462F-9D6F-D47A00012D9C}">
      <dsp:nvSpPr>
        <dsp:cNvPr id="0" name=""/>
        <dsp:cNvSpPr/>
      </dsp:nvSpPr>
      <dsp:spPr>
        <a:xfrm>
          <a:off x="1959999" y="1944019"/>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Request or receive compensation from insurance companies</a:t>
          </a:r>
        </a:p>
      </dsp:txBody>
      <dsp:txXfrm>
        <a:off x="1959999" y="1944019"/>
        <a:ext cx="9096928" cy="366398"/>
      </dsp:txXfrm>
    </dsp:sp>
    <dsp:sp modelId="{28A5A67E-8B1E-4EBC-9BCE-25DCCFA7E277}">
      <dsp:nvSpPr>
        <dsp:cNvPr id="0" name=""/>
        <dsp:cNvSpPr/>
      </dsp:nvSpPr>
      <dsp:spPr>
        <a:xfrm>
          <a:off x="1786173" y="2310417"/>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33D73AA4-35F9-4510-AB37-5CC70193F33F}">
      <dsp:nvSpPr>
        <dsp:cNvPr id="0" name=""/>
        <dsp:cNvSpPr/>
      </dsp:nvSpPr>
      <dsp:spPr>
        <a:xfrm>
          <a:off x="1959999" y="2328736"/>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Request or receiving compensation from agents for consumer referrals</a:t>
          </a:r>
        </a:p>
      </dsp:txBody>
      <dsp:txXfrm>
        <a:off x="1959999" y="2328736"/>
        <a:ext cx="9096928" cy="366398"/>
      </dsp:txXfrm>
    </dsp:sp>
    <dsp:sp modelId="{0A322D11-B347-4A60-8A29-6C41E60C81E5}">
      <dsp:nvSpPr>
        <dsp:cNvPr id="0" name=""/>
        <dsp:cNvSpPr/>
      </dsp:nvSpPr>
      <dsp:spPr>
        <a:xfrm>
          <a:off x="1786173" y="2695134"/>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200FC94C-2338-4358-98D9-BE553A463393}">
      <dsp:nvSpPr>
        <dsp:cNvPr id="0" name=""/>
        <dsp:cNvSpPr/>
      </dsp:nvSpPr>
      <dsp:spPr>
        <a:xfrm>
          <a:off x="1959999" y="2713454"/>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Act as an intermediary between an employer and health insurance company</a:t>
          </a:r>
        </a:p>
      </dsp:txBody>
      <dsp:txXfrm>
        <a:off x="1959999" y="2713454"/>
        <a:ext cx="9096928" cy="366398"/>
      </dsp:txXfrm>
    </dsp:sp>
    <dsp:sp modelId="{95608885-43F2-4923-8CB1-483D72CDE3E7}">
      <dsp:nvSpPr>
        <dsp:cNvPr id="0" name=""/>
        <dsp:cNvSpPr/>
      </dsp:nvSpPr>
      <dsp:spPr>
        <a:xfrm>
          <a:off x="1786173" y="3079852"/>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E909A598-B926-4F6B-9126-20407928BE59}">
      <dsp:nvSpPr>
        <dsp:cNvPr id="0" name=""/>
        <dsp:cNvSpPr/>
      </dsp:nvSpPr>
      <dsp:spPr>
        <a:xfrm>
          <a:off x="1959999" y="3098172"/>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Call consumers to offer assistance without the consumer initiating contact first</a:t>
          </a:r>
        </a:p>
      </dsp:txBody>
      <dsp:txXfrm>
        <a:off x="1959999" y="3098172"/>
        <a:ext cx="9096928" cy="366398"/>
      </dsp:txXfrm>
    </dsp:sp>
    <dsp:sp modelId="{484EC6FA-8260-40C2-A263-2ECCD339576D}">
      <dsp:nvSpPr>
        <dsp:cNvPr id="0" name=""/>
        <dsp:cNvSpPr/>
      </dsp:nvSpPr>
      <dsp:spPr>
        <a:xfrm>
          <a:off x="1786173" y="3464570"/>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FA3B6BB4-6192-4801-A1D9-A12D3FF86360}">
      <dsp:nvSpPr>
        <dsp:cNvPr id="0" name=""/>
        <dsp:cNvSpPr/>
      </dsp:nvSpPr>
      <dsp:spPr>
        <a:xfrm>
          <a:off x="1959999" y="3482890"/>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Use an automatic telephone dialing system or an artificial or prerecorded voice</a:t>
          </a:r>
        </a:p>
      </dsp:txBody>
      <dsp:txXfrm>
        <a:off x="1959999" y="3482890"/>
        <a:ext cx="9096928" cy="366398"/>
      </dsp:txXfrm>
    </dsp:sp>
    <dsp:sp modelId="{201F8AC4-AF42-4547-AD37-C7A812E033F0}">
      <dsp:nvSpPr>
        <dsp:cNvPr id="0" name=""/>
        <dsp:cNvSpPr/>
      </dsp:nvSpPr>
      <dsp:spPr>
        <a:xfrm>
          <a:off x="1786173" y="3849288"/>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170D372E-FA3E-41D8-9A02-5FC002E99E99}">
      <dsp:nvSpPr>
        <dsp:cNvPr id="0" name=""/>
        <dsp:cNvSpPr/>
      </dsp:nvSpPr>
      <dsp:spPr>
        <a:xfrm>
          <a:off x="1959999" y="3867608"/>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SzPts val="1200"/>
            <a:buFont typeface="Symbol" panose="05050102010706020507" pitchFamily="18" charset="2"/>
            <a:buNone/>
          </a:pPr>
          <a:r>
            <a:rPr lang="en-US" sz="1300" kern="1200" dirty="0"/>
            <a:t>Solicit any consumer for an application or enrollment assistance by going door-to-door or through unsolicited means of direct contact.</a:t>
          </a:r>
        </a:p>
      </dsp:txBody>
      <dsp:txXfrm>
        <a:off x="1959999" y="3867608"/>
        <a:ext cx="9096928" cy="366398"/>
      </dsp:txXfrm>
    </dsp:sp>
    <dsp:sp modelId="{4419F027-164D-49FA-A353-4A081594EAA9}">
      <dsp:nvSpPr>
        <dsp:cNvPr id="0" name=""/>
        <dsp:cNvSpPr/>
      </dsp:nvSpPr>
      <dsp:spPr>
        <a:xfrm>
          <a:off x="1786173" y="4234006"/>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 modelId="{7991A11E-950A-441E-90C0-3BBC00BE1DB9}">
      <dsp:nvSpPr>
        <dsp:cNvPr id="0" name=""/>
        <dsp:cNvSpPr/>
      </dsp:nvSpPr>
      <dsp:spPr>
        <a:xfrm>
          <a:off x="1959999" y="4252326"/>
          <a:ext cx="9096928" cy="366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Font typeface="Times New Roman" panose="02020603050405020304" pitchFamily="18" charset="0"/>
            <a:buNone/>
          </a:pPr>
          <a:r>
            <a:rPr lang="en-US" sz="1300" kern="1200" dirty="0"/>
            <a:t>Provide gifts of any value to an applicant or potential enrollee as an inducement for enrollment.</a:t>
          </a:r>
        </a:p>
      </dsp:txBody>
      <dsp:txXfrm>
        <a:off x="1959999" y="4252326"/>
        <a:ext cx="9096928" cy="366398"/>
      </dsp:txXfrm>
    </dsp:sp>
    <dsp:sp modelId="{BE6E8010-9A94-4FC7-916C-F7B80E847F9E}">
      <dsp:nvSpPr>
        <dsp:cNvPr id="0" name=""/>
        <dsp:cNvSpPr/>
      </dsp:nvSpPr>
      <dsp:spPr>
        <a:xfrm>
          <a:off x="1786173" y="4618724"/>
          <a:ext cx="9270755" cy="0"/>
        </a:xfrm>
        <a:prstGeom prst="line">
          <a:avLst/>
        </a:prstGeom>
        <a:no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0">
          <a:scrgbClr r="0" g="0" b="0"/>
        </a:fillRef>
        <a:effectRef idx="1">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D85A4-CFEE-41F8-9A76-8C32616D373F}">
      <dsp:nvSpPr>
        <dsp:cNvPr id="0" name=""/>
        <dsp:cNvSpPr/>
      </dsp:nvSpPr>
      <dsp:spPr>
        <a:xfrm>
          <a:off x="1836" y="0"/>
          <a:ext cx="1925042" cy="421640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a:latin typeface="Times New Roman" panose="02020603050405020304" pitchFamily="18" charset="0"/>
              <a:cs typeface="Times New Roman" panose="02020603050405020304" pitchFamily="18" charset="0"/>
            </a:rPr>
            <a:t>Applicants are required to complete all sections of the Certified Application Counselor Application</a:t>
          </a:r>
        </a:p>
      </dsp:txBody>
      <dsp:txXfrm>
        <a:off x="1836" y="1686560"/>
        <a:ext cx="1925042" cy="1686560"/>
      </dsp:txXfrm>
    </dsp:sp>
    <dsp:sp modelId="{16AE431C-7A50-4A87-AB3E-A7988439AE87}">
      <dsp:nvSpPr>
        <dsp:cNvPr id="0" name=""/>
        <dsp:cNvSpPr/>
      </dsp:nvSpPr>
      <dsp:spPr>
        <a:xfrm>
          <a:off x="262326" y="252984"/>
          <a:ext cx="1404061" cy="1404061"/>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1">
          <a:scrgbClr r="0" g="0" b="0"/>
        </a:fillRef>
        <a:effectRef idx="2">
          <a:scrgbClr r="0" g="0" b="0"/>
        </a:effectRef>
        <a:fontRef idx="minor"/>
      </dsp:style>
    </dsp:sp>
    <dsp:sp modelId="{413FB4C1-E259-4831-B1C3-5322D555FB93}">
      <dsp:nvSpPr>
        <dsp:cNvPr id="0" name=""/>
        <dsp:cNvSpPr/>
      </dsp:nvSpPr>
      <dsp:spPr>
        <a:xfrm>
          <a:off x="2013505" y="0"/>
          <a:ext cx="1925042" cy="421640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Applications determined to be ineligible or incomplete will be eliminated from review</a:t>
          </a:r>
        </a:p>
      </dsp:txBody>
      <dsp:txXfrm>
        <a:off x="2013505" y="1686560"/>
        <a:ext cx="1925042" cy="1686560"/>
      </dsp:txXfrm>
    </dsp:sp>
    <dsp:sp modelId="{A0529FBF-92CA-4D1A-BF02-039678C8E22E}">
      <dsp:nvSpPr>
        <dsp:cNvPr id="0" name=""/>
        <dsp:cNvSpPr/>
      </dsp:nvSpPr>
      <dsp:spPr>
        <a:xfrm>
          <a:off x="2245120" y="252984"/>
          <a:ext cx="1404061" cy="140406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1">
          <a:scrgbClr r="0" g="0" b="0"/>
        </a:fillRef>
        <a:effectRef idx="2">
          <a:scrgbClr r="0" g="0" b="0"/>
        </a:effectRef>
        <a:fontRef idx="minor"/>
      </dsp:style>
    </dsp:sp>
    <dsp:sp modelId="{8A902535-DAFA-431E-AD25-05AEAC03F128}">
      <dsp:nvSpPr>
        <dsp:cNvPr id="0" name=""/>
        <dsp:cNvSpPr/>
      </dsp:nvSpPr>
      <dsp:spPr>
        <a:xfrm>
          <a:off x="3967423" y="0"/>
          <a:ext cx="1925042" cy="421640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Applications will be reviewed and evaluated for completeness, accuracy, and thoroughness, but will not be formally scored</a:t>
          </a:r>
          <a:endParaRPr lang="en-US" sz="1400" kern="1200" dirty="0">
            <a:latin typeface="Times New Roman" panose="02020603050405020304" pitchFamily="18" charset="0"/>
            <a:cs typeface="Times New Roman" panose="02020603050405020304" pitchFamily="18" charset="0"/>
          </a:endParaRPr>
        </a:p>
      </dsp:txBody>
      <dsp:txXfrm>
        <a:off x="3967423" y="1686560"/>
        <a:ext cx="1925042" cy="1686560"/>
      </dsp:txXfrm>
    </dsp:sp>
    <dsp:sp modelId="{1CF4498B-21E6-4977-81B5-D20C6691312C}">
      <dsp:nvSpPr>
        <dsp:cNvPr id="0" name=""/>
        <dsp:cNvSpPr/>
      </dsp:nvSpPr>
      <dsp:spPr>
        <a:xfrm>
          <a:off x="4227913" y="252983"/>
          <a:ext cx="1404061" cy="1404061"/>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1">
          <a:scrgbClr r="0" g="0" b="0"/>
        </a:fillRef>
        <a:effectRef idx="2">
          <a:scrgbClr r="0" g="0" b="0"/>
        </a:effectRef>
        <a:fontRef idx="minor"/>
      </dsp:style>
    </dsp:sp>
    <dsp:sp modelId="{7C03512C-2F65-473E-9632-A045AB24D06D}">
      <dsp:nvSpPr>
        <dsp:cNvPr id="0" name=""/>
        <dsp:cNvSpPr/>
      </dsp:nvSpPr>
      <dsp:spPr>
        <a:xfrm>
          <a:off x="5950216" y="0"/>
          <a:ext cx="1925042" cy="4216400"/>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a:latin typeface="Times New Roman" panose="02020603050405020304" pitchFamily="18" charset="0"/>
              <a:cs typeface="Times New Roman" panose="02020603050405020304" pitchFamily="18" charset="0"/>
            </a:rPr>
            <a:t>The State reserves the right to contact applicants for additional information if needed </a:t>
          </a:r>
        </a:p>
      </dsp:txBody>
      <dsp:txXfrm>
        <a:off x="5950216" y="1686560"/>
        <a:ext cx="1925042" cy="1686560"/>
      </dsp:txXfrm>
    </dsp:sp>
    <dsp:sp modelId="{9BD9D577-4094-4E6A-BCDB-84FFAB126386}">
      <dsp:nvSpPr>
        <dsp:cNvPr id="0" name=""/>
        <dsp:cNvSpPr/>
      </dsp:nvSpPr>
      <dsp:spPr>
        <a:xfrm>
          <a:off x="6210706" y="252983"/>
          <a:ext cx="1404061" cy="1404061"/>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dsp:spPr>
      <dsp:style>
        <a:lnRef idx="0">
          <a:scrgbClr r="0" g="0" b="0"/>
        </a:lnRef>
        <a:fillRef idx="1">
          <a:scrgbClr r="0" g="0" b="0"/>
        </a:fillRef>
        <a:effectRef idx="2">
          <a:scrgbClr r="0" g="0" b="0"/>
        </a:effectRef>
        <a:fontRef idx="minor"/>
      </dsp:style>
    </dsp:sp>
    <dsp:sp modelId="{66BC0268-FAEB-419B-AFE0-7D1608EEED32}">
      <dsp:nvSpPr>
        <dsp:cNvPr id="0" name=""/>
        <dsp:cNvSpPr/>
      </dsp:nvSpPr>
      <dsp:spPr>
        <a:xfrm>
          <a:off x="315083" y="3373120"/>
          <a:ext cx="7246927" cy="632460"/>
        </a:xfrm>
        <a:prstGeom prst="leftRightArrow">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BEBCE-C85A-4934-BF7B-F3F4D258B586}">
      <dsp:nvSpPr>
        <dsp:cNvPr id="0" name=""/>
        <dsp:cNvSpPr/>
      </dsp:nvSpPr>
      <dsp:spPr>
        <a:xfrm>
          <a:off x="0" y="2108200"/>
          <a:ext cx="11181897" cy="0"/>
        </a:xfrm>
        <a:prstGeom prst="line">
          <a:avLst/>
        </a:prstGeom>
        <a:solidFill>
          <a:schemeClr val="lt1">
            <a:alpha val="90000"/>
            <a:hueOff val="0"/>
            <a:satOff val="0"/>
            <a:lumOff val="0"/>
            <a:alphaOff val="0"/>
          </a:schemeClr>
        </a:solidFill>
        <a:ln w="19050">
          <a:solidFill>
            <a:schemeClr val="accent1">
              <a:hueOff val="0"/>
              <a:satOff val="0"/>
              <a:lumOff val="0"/>
              <a:alphaOff val="0"/>
            </a:schemeClr>
          </a:solidFill>
          <a:tailEnd type="triangle" w="lg" len="lg"/>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488319C-F461-44EC-BACC-AAB2A30F64A5}">
      <dsp:nvSpPr>
        <dsp:cNvPr id="0" name=""/>
        <dsp:cNvSpPr/>
      </dsp:nvSpPr>
      <dsp:spPr>
        <a:xfrm rot="8100000">
          <a:off x="66070" y="485857"/>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818C573E-358A-4086-B42D-4381D0B6D952}">
      <dsp:nvSpPr>
        <dsp:cNvPr id="0" name=""/>
        <dsp:cNvSpPr/>
      </dsp:nvSpPr>
      <dsp:spPr>
        <a:xfrm>
          <a:off x="100516" y="520303"/>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D8CB14B-2287-4464-AC13-56082FA5D73B}">
      <dsp:nvSpPr>
        <dsp:cNvPr id="0" name=""/>
        <dsp:cNvSpPr/>
      </dsp:nvSpPr>
      <dsp:spPr>
        <a:xfrm>
          <a:off x="440358" y="860145"/>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CDO Application release</a:t>
          </a:r>
        </a:p>
      </dsp:txBody>
      <dsp:txXfrm>
        <a:off x="440358" y="860145"/>
        <a:ext cx="2325630" cy="1248054"/>
      </dsp:txXfrm>
    </dsp:sp>
    <dsp:sp modelId="{AA4349E4-E0A8-4FC8-A805-2F29E0B9B358}">
      <dsp:nvSpPr>
        <dsp:cNvPr id="0" name=""/>
        <dsp:cNvSpPr/>
      </dsp:nvSpPr>
      <dsp:spPr>
        <a:xfrm>
          <a:off x="440358" y="421639"/>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June 3, 2024</a:t>
          </a:r>
        </a:p>
      </dsp:txBody>
      <dsp:txXfrm>
        <a:off x="440358" y="421639"/>
        <a:ext cx="2325630" cy="438505"/>
      </dsp:txXfrm>
    </dsp:sp>
    <dsp:sp modelId="{8AFB5E27-9392-4182-B029-A430910A21EB}">
      <dsp:nvSpPr>
        <dsp:cNvPr id="0" name=""/>
        <dsp:cNvSpPr/>
      </dsp:nvSpPr>
      <dsp:spPr>
        <a:xfrm>
          <a:off x="221105" y="860145"/>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7397A26-F4C0-4D62-8E7A-C4163C7FCEA7}">
      <dsp:nvSpPr>
        <dsp:cNvPr id="0" name=""/>
        <dsp:cNvSpPr/>
      </dsp:nvSpPr>
      <dsp:spPr>
        <a:xfrm>
          <a:off x="181640"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B5DB005-1D33-4B69-B35D-08A00E3D5D47}">
      <dsp:nvSpPr>
        <dsp:cNvPr id="0" name=""/>
        <dsp:cNvSpPr/>
      </dsp:nvSpPr>
      <dsp:spPr>
        <a:xfrm rot="18900000">
          <a:off x="1462108" y="3420472"/>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D507A36-10B1-4C61-9203-A910A153E705}">
      <dsp:nvSpPr>
        <dsp:cNvPr id="0" name=""/>
        <dsp:cNvSpPr/>
      </dsp:nvSpPr>
      <dsp:spPr>
        <a:xfrm>
          <a:off x="1496554" y="3454918"/>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786A45F-6F24-498D-8CB7-6CA35BFD454E}">
      <dsp:nvSpPr>
        <dsp:cNvPr id="0" name=""/>
        <dsp:cNvSpPr/>
      </dsp:nvSpPr>
      <dsp:spPr>
        <a:xfrm>
          <a:off x="1836396" y="2108200"/>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CACs Certification Training release</a:t>
          </a:r>
        </a:p>
      </dsp:txBody>
      <dsp:txXfrm>
        <a:off x="1836396" y="2108200"/>
        <a:ext cx="2325630" cy="1248054"/>
      </dsp:txXfrm>
    </dsp:sp>
    <dsp:sp modelId="{742EF83B-FCEC-4132-823B-38853AADF144}">
      <dsp:nvSpPr>
        <dsp:cNvPr id="0" name=""/>
        <dsp:cNvSpPr/>
      </dsp:nvSpPr>
      <dsp:spPr>
        <a:xfrm>
          <a:off x="1836396" y="3356254"/>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July 31, 2024</a:t>
          </a:r>
        </a:p>
      </dsp:txBody>
      <dsp:txXfrm>
        <a:off x="1836396" y="3356254"/>
        <a:ext cx="2325630" cy="438505"/>
      </dsp:txXfrm>
    </dsp:sp>
    <dsp:sp modelId="{8BDD569E-174B-48E8-8259-6B4D93E2B755}">
      <dsp:nvSpPr>
        <dsp:cNvPr id="0" name=""/>
        <dsp:cNvSpPr/>
      </dsp:nvSpPr>
      <dsp:spPr>
        <a:xfrm>
          <a:off x="1617143" y="2108200"/>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E09C707F-AA8E-40CA-A1A3-C6D5D9210BD0}">
      <dsp:nvSpPr>
        <dsp:cNvPr id="0" name=""/>
        <dsp:cNvSpPr/>
      </dsp:nvSpPr>
      <dsp:spPr>
        <a:xfrm>
          <a:off x="1577678"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B59B251-3BDE-49B1-8415-1D7EEC075999}">
      <dsp:nvSpPr>
        <dsp:cNvPr id="0" name=""/>
        <dsp:cNvSpPr/>
      </dsp:nvSpPr>
      <dsp:spPr>
        <a:xfrm rot="8100000">
          <a:off x="2858146" y="485857"/>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27C8BBC-7A76-40BB-AD9B-6A315D766CEA}">
      <dsp:nvSpPr>
        <dsp:cNvPr id="0" name=""/>
        <dsp:cNvSpPr/>
      </dsp:nvSpPr>
      <dsp:spPr>
        <a:xfrm>
          <a:off x="2892592" y="520303"/>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762A215-D1F7-4890-B9AD-B13ECB2C4D74}">
      <dsp:nvSpPr>
        <dsp:cNvPr id="0" name=""/>
        <dsp:cNvSpPr/>
      </dsp:nvSpPr>
      <dsp:spPr>
        <a:xfrm>
          <a:off x="3232434" y="860145"/>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CDO Application webinar</a:t>
          </a:r>
        </a:p>
      </dsp:txBody>
      <dsp:txXfrm>
        <a:off x="3232434" y="860145"/>
        <a:ext cx="2325630" cy="1248054"/>
      </dsp:txXfrm>
    </dsp:sp>
    <dsp:sp modelId="{1C866C09-3023-4631-A30E-43C1FEF70349}">
      <dsp:nvSpPr>
        <dsp:cNvPr id="0" name=""/>
        <dsp:cNvSpPr/>
      </dsp:nvSpPr>
      <dsp:spPr>
        <a:xfrm>
          <a:off x="3232434" y="421639"/>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June 24, 2024</a:t>
          </a:r>
        </a:p>
      </dsp:txBody>
      <dsp:txXfrm>
        <a:off x="3232434" y="421639"/>
        <a:ext cx="2325630" cy="438505"/>
      </dsp:txXfrm>
    </dsp:sp>
    <dsp:sp modelId="{BAD013CB-BE31-4CA9-8649-892721D92879}">
      <dsp:nvSpPr>
        <dsp:cNvPr id="0" name=""/>
        <dsp:cNvSpPr/>
      </dsp:nvSpPr>
      <dsp:spPr>
        <a:xfrm>
          <a:off x="3013181" y="860145"/>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5D0CBF0-950E-44BC-A892-DDBD803465C4}">
      <dsp:nvSpPr>
        <dsp:cNvPr id="0" name=""/>
        <dsp:cNvSpPr/>
      </dsp:nvSpPr>
      <dsp:spPr>
        <a:xfrm>
          <a:off x="2973715"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9B3DFF98-0422-4B37-BA82-86DD53FB62FB}">
      <dsp:nvSpPr>
        <dsp:cNvPr id="0" name=""/>
        <dsp:cNvSpPr/>
      </dsp:nvSpPr>
      <dsp:spPr>
        <a:xfrm rot="18900000">
          <a:off x="4254183" y="3420472"/>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C0C013E-A226-4882-AF8B-87D3DB08AF38}">
      <dsp:nvSpPr>
        <dsp:cNvPr id="0" name=""/>
        <dsp:cNvSpPr/>
      </dsp:nvSpPr>
      <dsp:spPr>
        <a:xfrm>
          <a:off x="4288629" y="3454918"/>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87DBA22-D14E-4F00-9A34-6F19647AD600}">
      <dsp:nvSpPr>
        <dsp:cNvPr id="0" name=""/>
        <dsp:cNvSpPr/>
      </dsp:nvSpPr>
      <dsp:spPr>
        <a:xfrm>
          <a:off x="4628471" y="2108200"/>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CACs Informational Session</a:t>
          </a:r>
        </a:p>
      </dsp:txBody>
      <dsp:txXfrm>
        <a:off x="4628471" y="2108200"/>
        <a:ext cx="2325630" cy="1248054"/>
      </dsp:txXfrm>
    </dsp:sp>
    <dsp:sp modelId="{D9F2102A-C610-4933-8D8F-14CE0CDA8E01}">
      <dsp:nvSpPr>
        <dsp:cNvPr id="0" name=""/>
        <dsp:cNvSpPr/>
      </dsp:nvSpPr>
      <dsp:spPr>
        <a:xfrm>
          <a:off x="4628471" y="3356254"/>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Aug. 12, 2024</a:t>
          </a:r>
        </a:p>
      </dsp:txBody>
      <dsp:txXfrm>
        <a:off x="4628471" y="3356254"/>
        <a:ext cx="2325630" cy="438505"/>
      </dsp:txXfrm>
    </dsp:sp>
    <dsp:sp modelId="{D883F7D1-A29D-497C-A293-849CEEDC3256}">
      <dsp:nvSpPr>
        <dsp:cNvPr id="0" name=""/>
        <dsp:cNvSpPr/>
      </dsp:nvSpPr>
      <dsp:spPr>
        <a:xfrm>
          <a:off x="4409218" y="2108200"/>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28EAA4AB-ACDD-4179-B6D2-81313E6E7E70}">
      <dsp:nvSpPr>
        <dsp:cNvPr id="0" name=""/>
        <dsp:cNvSpPr/>
      </dsp:nvSpPr>
      <dsp:spPr>
        <a:xfrm>
          <a:off x="4369753"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16E6B898-EC7F-4B10-B247-5DA06B23C7CC}">
      <dsp:nvSpPr>
        <dsp:cNvPr id="0" name=""/>
        <dsp:cNvSpPr/>
      </dsp:nvSpPr>
      <dsp:spPr>
        <a:xfrm rot="8100000">
          <a:off x="5650221" y="485857"/>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778AD1F-CCD0-4DD7-AD6E-E6AB6FBF16E1}">
      <dsp:nvSpPr>
        <dsp:cNvPr id="0" name=""/>
        <dsp:cNvSpPr/>
      </dsp:nvSpPr>
      <dsp:spPr>
        <a:xfrm>
          <a:off x="5684667" y="520303"/>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E3DFA33-5A4B-477F-9A0B-F4550547B0DD}">
      <dsp:nvSpPr>
        <dsp:cNvPr id="0" name=""/>
        <dsp:cNvSpPr/>
      </dsp:nvSpPr>
      <dsp:spPr>
        <a:xfrm>
          <a:off x="6024509" y="860145"/>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dirty="0"/>
            <a:t>Approved CDOs announcement</a:t>
          </a:r>
        </a:p>
      </dsp:txBody>
      <dsp:txXfrm>
        <a:off x="6024509" y="860145"/>
        <a:ext cx="2325630" cy="1248054"/>
      </dsp:txXfrm>
    </dsp:sp>
    <dsp:sp modelId="{692C1701-B348-4BEF-8487-7A8C199E9210}">
      <dsp:nvSpPr>
        <dsp:cNvPr id="0" name=""/>
        <dsp:cNvSpPr/>
      </dsp:nvSpPr>
      <dsp:spPr>
        <a:xfrm>
          <a:off x="6024509" y="421639"/>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July 15, 2024 &amp; ongoing</a:t>
          </a:r>
        </a:p>
      </dsp:txBody>
      <dsp:txXfrm>
        <a:off x="6024509" y="421639"/>
        <a:ext cx="2325630" cy="438505"/>
      </dsp:txXfrm>
    </dsp:sp>
    <dsp:sp modelId="{67D0D789-A51C-4E6F-A7C2-BED51C4A01F4}">
      <dsp:nvSpPr>
        <dsp:cNvPr id="0" name=""/>
        <dsp:cNvSpPr/>
      </dsp:nvSpPr>
      <dsp:spPr>
        <a:xfrm>
          <a:off x="5805256" y="860145"/>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5083EAEC-10B3-4B23-8F46-9BB7C110EE7E}">
      <dsp:nvSpPr>
        <dsp:cNvPr id="0" name=""/>
        <dsp:cNvSpPr/>
      </dsp:nvSpPr>
      <dsp:spPr>
        <a:xfrm>
          <a:off x="5765791"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35B64A47-A467-473B-AA10-9929275DA1C4}">
      <dsp:nvSpPr>
        <dsp:cNvPr id="0" name=""/>
        <dsp:cNvSpPr/>
      </dsp:nvSpPr>
      <dsp:spPr>
        <a:xfrm rot="18900000">
          <a:off x="7046259" y="3420472"/>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A27F38C-4BDB-440D-B09B-E596C5402808}">
      <dsp:nvSpPr>
        <dsp:cNvPr id="0" name=""/>
        <dsp:cNvSpPr/>
      </dsp:nvSpPr>
      <dsp:spPr>
        <a:xfrm>
          <a:off x="7080705" y="3454918"/>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703B861-12D8-4BB4-A158-D0489AB1CF44}">
      <dsp:nvSpPr>
        <dsp:cNvPr id="0" name=""/>
        <dsp:cNvSpPr/>
      </dsp:nvSpPr>
      <dsp:spPr>
        <a:xfrm>
          <a:off x="7420547" y="2108200"/>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dirty="0"/>
            <a:t>CDO Applications due</a:t>
          </a:r>
        </a:p>
      </dsp:txBody>
      <dsp:txXfrm>
        <a:off x="7420547" y="2108200"/>
        <a:ext cx="2325630" cy="1248054"/>
      </dsp:txXfrm>
    </dsp:sp>
    <dsp:sp modelId="{ADBB4C38-9D46-4187-8026-81B220FFC2C6}">
      <dsp:nvSpPr>
        <dsp:cNvPr id="0" name=""/>
        <dsp:cNvSpPr/>
      </dsp:nvSpPr>
      <dsp:spPr>
        <a:xfrm>
          <a:off x="7420547" y="3356254"/>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Sep. 24, 2024</a:t>
          </a:r>
        </a:p>
      </dsp:txBody>
      <dsp:txXfrm>
        <a:off x="7420547" y="3356254"/>
        <a:ext cx="2325630" cy="438505"/>
      </dsp:txXfrm>
    </dsp:sp>
    <dsp:sp modelId="{7C398B44-B1A7-47D1-8DD4-214800888EAF}">
      <dsp:nvSpPr>
        <dsp:cNvPr id="0" name=""/>
        <dsp:cNvSpPr/>
      </dsp:nvSpPr>
      <dsp:spPr>
        <a:xfrm>
          <a:off x="7201294" y="2108200"/>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1E6339B-C51B-4FF8-A49C-A02D14DA1E64}">
      <dsp:nvSpPr>
        <dsp:cNvPr id="0" name=""/>
        <dsp:cNvSpPr/>
      </dsp:nvSpPr>
      <dsp:spPr>
        <a:xfrm>
          <a:off x="7161828"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9E2A6E1E-9C93-4484-8E5A-22F6463962CD}">
      <dsp:nvSpPr>
        <dsp:cNvPr id="0" name=""/>
        <dsp:cNvSpPr/>
      </dsp:nvSpPr>
      <dsp:spPr>
        <a:xfrm rot="8100000">
          <a:off x="8442296" y="485857"/>
          <a:ext cx="310070" cy="310070"/>
        </a:xfrm>
        <a:prstGeom prst="teardrop">
          <a:avLst>
            <a:gd name="adj" fmla="val 115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6501FE9-C9C4-47FB-90E5-15BA91B781C5}">
      <dsp:nvSpPr>
        <dsp:cNvPr id="0" name=""/>
        <dsp:cNvSpPr/>
      </dsp:nvSpPr>
      <dsp:spPr>
        <a:xfrm>
          <a:off x="8476743" y="520303"/>
          <a:ext cx="241178" cy="241178"/>
        </a:xfrm>
        <a:prstGeom prst="ellipse">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0774119-C6E4-4F96-8EA2-1A477D97E718}">
      <dsp:nvSpPr>
        <dsp:cNvPr id="0" name=""/>
        <dsp:cNvSpPr/>
      </dsp:nvSpPr>
      <dsp:spPr>
        <a:xfrm>
          <a:off x="8816584" y="860145"/>
          <a:ext cx="2325630" cy="1248054"/>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b="0" kern="1200" dirty="0"/>
            <a:t>CACs FAQ’s availability on Georgia Access website </a:t>
          </a:r>
        </a:p>
      </dsp:txBody>
      <dsp:txXfrm>
        <a:off x="8816584" y="860145"/>
        <a:ext cx="2325630" cy="1248054"/>
      </dsp:txXfrm>
    </dsp:sp>
    <dsp:sp modelId="{3A45172D-33DF-405D-8B35-0798FDCF12DB}">
      <dsp:nvSpPr>
        <dsp:cNvPr id="0" name=""/>
        <dsp:cNvSpPr/>
      </dsp:nvSpPr>
      <dsp:spPr>
        <a:xfrm>
          <a:off x="8816584" y="421639"/>
          <a:ext cx="2325630" cy="438505"/>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dirty="0"/>
            <a:t>July 30, 2024</a:t>
          </a:r>
        </a:p>
      </dsp:txBody>
      <dsp:txXfrm>
        <a:off x="8816584" y="421639"/>
        <a:ext cx="2325630" cy="438505"/>
      </dsp:txXfrm>
    </dsp:sp>
    <dsp:sp modelId="{0C40B325-DC02-41E5-ACD3-AA28615C9A0D}">
      <dsp:nvSpPr>
        <dsp:cNvPr id="0" name=""/>
        <dsp:cNvSpPr/>
      </dsp:nvSpPr>
      <dsp:spPr>
        <a:xfrm>
          <a:off x="8597332" y="860145"/>
          <a:ext cx="0" cy="1248054"/>
        </a:xfrm>
        <a:prstGeom prst="line">
          <a:avLst/>
        </a:prstGeom>
        <a:noFill/>
        <a:ln w="12700" cap="flat" cmpd="sng" algn="ctr">
          <a:solidFill>
            <a:schemeClr val="accent1">
              <a:hueOff val="0"/>
              <a:satOff val="0"/>
              <a:lumOff val="0"/>
              <a:alphaOff val="0"/>
            </a:schemeClr>
          </a:solidFill>
          <a:prstDash val="dash"/>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F2A82CB3-0273-4E0F-ADFE-2EEE7ABC885E}">
      <dsp:nvSpPr>
        <dsp:cNvPr id="0" name=""/>
        <dsp:cNvSpPr/>
      </dsp:nvSpPr>
      <dsp:spPr>
        <a:xfrm>
          <a:off x="8557866" y="2068734"/>
          <a:ext cx="78931" cy="78931"/>
        </a:xfrm>
        <a:prstGeom prst="ellipse">
          <a:avLst/>
        </a:prstGeom>
        <a:solidFill>
          <a:schemeClr val="accent1">
            <a:hueOff val="0"/>
            <a:satOff val="0"/>
            <a:lumOff val="0"/>
            <a:alphaOff val="0"/>
          </a:schemeClr>
        </a:solidFill>
        <a:ln w="6350">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74F2BD-D09D-47B1-AF54-D72A3760E3FE}"/>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58BB8BB-91BC-4A4F-911A-43D9A2784EE5}"/>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5617B02-0F44-492D-9CFC-8180B0B29AC5}" type="datetimeFigureOut">
              <a:rPr lang="en-US" smtClean="0"/>
              <a:t>6/11/2024</a:t>
            </a:fld>
            <a:endParaRPr lang="en-US"/>
          </a:p>
        </p:txBody>
      </p:sp>
      <p:sp>
        <p:nvSpPr>
          <p:cNvPr id="4" name="Footer Placeholder 3">
            <a:extLst>
              <a:ext uri="{FF2B5EF4-FFF2-40B4-BE49-F238E27FC236}">
                <a16:creationId xmlns:a16="http://schemas.microsoft.com/office/drawing/2014/main" id="{7243587D-2BE2-4F9F-841F-F87F0A6B622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4930F1-3867-48B0-AF78-53AA80DAC959}"/>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37A7FF9-B4EF-459C-A5DC-D5C3E818FAFC}" type="slidenum">
              <a:rPr lang="en-US" smtClean="0"/>
              <a:t>‹#›</a:t>
            </a:fld>
            <a:endParaRPr lang="en-US"/>
          </a:p>
        </p:txBody>
      </p:sp>
    </p:spTree>
    <p:extLst>
      <p:ext uri="{BB962C8B-B14F-4D97-AF65-F5344CB8AC3E}">
        <p14:creationId xmlns:p14="http://schemas.microsoft.com/office/powerpoint/2010/main" val="463897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5A9ABCC-3D3E-45A0-A098-2093D85F1811}" type="datetimeFigureOut">
              <a:rPr lang="en-US" smtClean="0"/>
              <a:t>6/11/2024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715571D-0AD1-4BF7-AC13-C612B1820E78}" type="slidenum">
              <a:rPr lang="en-US" smtClean="0"/>
              <a:t>‹#›</a:t>
            </a:fld>
            <a:endParaRPr lang="en-US"/>
          </a:p>
        </p:txBody>
      </p:sp>
    </p:spTree>
    <p:extLst>
      <p:ext uri="{BB962C8B-B14F-4D97-AF65-F5344CB8AC3E}">
        <p14:creationId xmlns:p14="http://schemas.microsoft.com/office/powerpoint/2010/main" val="1678552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to complete all sections of the application , applications determined to be ineligible or incomplete will be eliminated from review. If something is unclear or needs additional clarification the state reserves the right to contact applicants </a:t>
            </a:r>
          </a:p>
        </p:txBody>
      </p:sp>
      <p:sp>
        <p:nvSpPr>
          <p:cNvPr id="4" name="Slide Number Placeholder 3"/>
          <p:cNvSpPr>
            <a:spLocks noGrp="1"/>
          </p:cNvSpPr>
          <p:nvPr>
            <p:ph type="sldNum" sz="quarter" idx="5"/>
          </p:nvPr>
        </p:nvSpPr>
        <p:spPr/>
        <p:txBody>
          <a:bodyPr/>
          <a:lstStyle/>
          <a:p>
            <a:fld id="{2715571D-0AD1-4BF7-AC13-C612B1820E78}" type="slidenum">
              <a:rPr lang="en-US" smtClean="0"/>
              <a:t>13</a:t>
            </a:fld>
            <a:endParaRPr lang="en-US"/>
          </a:p>
        </p:txBody>
      </p:sp>
    </p:spTree>
    <p:extLst>
      <p:ext uri="{BB962C8B-B14F-4D97-AF65-F5344CB8AC3E}">
        <p14:creationId xmlns:p14="http://schemas.microsoft.com/office/powerpoint/2010/main" val="3391937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15571D-0AD1-4BF7-AC13-C612B1820E78}" type="slidenum">
              <a:rPr lang="en-US" smtClean="0"/>
              <a:t>15</a:t>
            </a:fld>
            <a:endParaRPr lang="en-US"/>
          </a:p>
        </p:txBody>
      </p:sp>
    </p:spTree>
    <p:extLst>
      <p:ext uri="{BB962C8B-B14F-4D97-AF65-F5344CB8AC3E}">
        <p14:creationId xmlns:p14="http://schemas.microsoft.com/office/powerpoint/2010/main" val="426276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15571D-0AD1-4BF7-AC13-C612B1820E78}" type="slidenum">
              <a:rPr lang="en-US" smtClean="0"/>
              <a:t>16</a:t>
            </a:fld>
            <a:endParaRPr lang="en-US"/>
          </a:p>
        </p:txBody>
      </p:sp>
    </p:spTree>
    <p:extLst>
      <p:ext uri="{BB962C8B-B14F-4D97-AF65-F5344CB8AC3E}">
        <p14:creationId xmlns:p14="http://schemas.microsoft.com/office/powerpoint/2010/main" val="877010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15571D-0AD1-4BF7-AC13-C612B1820E78}" type="slidenum">
              <a:rPr lang="en-US" smtClean="0"/>
              <a:t>20</a:t>
            </a:fld>
            <a:endParaRPr lang="en-US"/>
          </a:p>
        </p:txBody>
      </p:sp>
    </p:spTree>
    <p:extLst>
      <p:ext uri="{BB962C8B-B14F-4D97-AF65-F5344CB8AC3E}">
        <p14:creationId xmlns:p14="http://schemas.microsoft.com/office/powerpoint/2010/main" val="1626755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GA logo">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FCEF1FBC-A497-4DCA-B37B-5F843CAEDC57}"/>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9694649" y="435008"/>
            <a:ext cx="1926828" cy="546578"/>
          </a:xfrm>
          <a:prstGeom prst="rect">
            <a:avLst/>
          </a:prstGeom>
        </p:spPr>
      </p:pic>
      <p:sp>
        <p:nvSpPr>
          <p:cNvPr id="6" name="Title 1">
            <a:extLst>
              <a:ext uri="{FF2B5EF4-FFF2-40B4-BE49-F238E27FC236}">
                <a16:creationId xmlns:a16="http://schemas.microsoft.com/office/drawing/2014/main" id="{B5318054-98EA-4EED-A7B9-B9F1419FA0AC}"/>
              </a:ext>
            </a:extLst>
          </p:cNvPr>
          <p:cNvSpPr>
            <a:spLocks noGrp="1"/>
          </p:cNvSpPr>
          <p:nvPr>
            <p:ph type="ctrTitle" hasCustomPrompt="1"/>
          </p:nvPr>
        </p:nvSpPr>
        <p:spPr>
          <a:xfrm>
            <a:off x="626533" y="2235200"/>
            <a:ext cx="8896350" cy="2387600"/>
          </a:xfrm>
          <a:prstGeom prst="rect">
            <a:avLst/>
          </a:prstGeom>
          <a:noFill/>
        </p:spPr>
        <p:txBody>
          <a:bodyPr anchor="b">
            <a:normAutofit/>
          </a:bodyPr>
          <a:lstStyle>
            <a:lvl1pPr algn="l">
              <a:defRPr sz="4500" b="1">
                <a:solidFill>
                  <a:schemeClr val="tx2"/>
                </a:solidFill>
                <a:latin typeface="+mj-lt"/>
              </a:defRPr>
            </a:lvl1pPr>
          </a:lstStyle>
          <a:p>
            <a:r>
              <a:rPr lang="en-US"/>
              <a:t>Title</a:t>
            </a:r>
          </a:p>
        </p:txBody>
      </p:sp>
      <p:sp>
        <p:nvSpPr>
          <p:cNvPr id="7" name="Subtitle 2">
            <a:extLst>
              <a:ext uri="{FF2B5EF4-FFF2-40B4-BE49-F238E27FC236}">
                <a16:creationId xmlns:a16="http://schemas.microsoft.com/office/drawing/2014/main" id="{C43D0C78-BCF6-4267-80FB-79C522464F72}"/>
              </a:ext>
            </a:extLst>
          </p:cNvPr>
          <p:cNvSpPr>
            <a:spLocks noGrp="1"/>
          </p:cNvSpPr>
          <p:nvPr>
            <p:ph type="subTitle" idx="1" hasCustomPrompt="1"/>
          </p:nvPr>
        </p:nvSpPr>
        <p:spPr>
          <a:xfrm>
            <a:off x="626533" y="5056418"/>
            <a:ext cx="8896350" cy="717061"/>
          </a:xfrm>
          <a:noFill/>
        </p:spPr>
        <p:txBody>
          <a:bodyPr>
            <a:normAutofit/>
          </a:bodyPr>
          <a:lstStyle>
            <a:lvl1pPr marL="0" indent="0" algn="l">
              <a:buNone/>
              <a:defRPr sz="20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p>
        </p:txBody>
      </p:sp>
      <p:sp>
        <p:nvSpPr>
          <p:cNvPr id="8" name="Rectangle 7">
            <a:extLst>
              <a:ext uri="{FF2B5EF4-FFF2-40B4-BE49-F238E27FC236}">
                <a16:creationId xmlns:a16="http://schemas.microsoft.com/office/drawing/2014/main" id="{CCE89092-4D74-4468-915C-351894D7C501}"/>
              </a:ext>
            </a:extLst>
          </p:cNvPr>
          <p:cNvSpPr/>
          <p:nvPr/>
        </p:nvSpPr>
        <p:spPr>
          <a:xfrm>
            <a:off x="626533" y="4795284"/>
            <a:ext cx="6714067" cy="1137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pic>
        <p:nvPicPr>
          <p:cNvPr id="2" name="Picture 1" descr="Logo&#10;&#10;Description automatically generated">
            <a:extLst>
              <a:ext uri="{FF2B5EF4-FFF2-40B4-BE49-F238E27FC236}">
                <a16:creationId xmlns:a16="http://schemas.microsoft.com/office/drawing/2014/main" id="{675616A6-8D2F-1003-F708-2580C668310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9694649" y="435008"/>
            <a:ext cx="1926828" cy="546578"/>
          </a:xfrm>
          <a:prstGeom prst="rect">
            <a:avLst/>
          </a:prstGeom>
        </p:spPr>
      </p:pic>
      <p:sp>
        <p:nvSpPr>
          <p:cNvPr id="3" name="Rectangle 2">
            <a:extLst>
              <a:ext uri="{FF2B5EF4-FFF2-40B4-BE49-F238E27FC236}">
                <a16:creationId xmlns:a16="http://schemas.microsoft.com/office/drawing/2014/main" id="{56A9D506-8069-5064-023E-A35038B26294}"/>
              </a:ext>
            </a:extLst>
          </p:cNvPr>
          <p:cNvSpPr/>
          <p:nvPr userDrawn="1"/>
        </p:nvSpPr>
        <p:spPr>
          <a:xfrm>
            <a:off x="626533" y="4795284"/>
            <a:ext cx="6714067" cy="1137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Tree>
    <p:extLst>
      <p:ext uri="{BB962C8B-B14F-4D97-AF65-F5344CB8AC3E}">
        <p14:creationId xmlns:p14="http://schemas.microsoft.com/office/powerpoint/2010/main" val="424168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 Color">
    <p:bg>
      <p:bgPr>
        <a:solidFill>
          <a:schemeClr val="bg2"/>
        </a:solidFill>
        <a:effectLst/>
      </p:bgPr>
    </p:bg>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3" name="Picture 2" descr="Text&#10;&#10;Description automatically generated with medium confidence">
            <a:extLst>
              <a:ext uri="{FF2B5EF4-FFF2-40B4-BE49-F238E27FC236}">
                <a16:creationId xmlns:a16="http://schemas.microsoft.com/office/drawing/2014/main" id="{2D1B5827-3735-32E6-0984-7B5ED0F5E5B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9317" y="6325267"/>
            <a:ext cx="1805577" cy="302660"/>
          </a:xfrm>
          <a:prstGeom prst="rect">
            <a:avLst/>
          </a:prstGeom>
        </p:spPr>
      </p:pic>
    </p:spTree>
    <p:extLst>
      <p:ext uri="{BB962C8B-B14F-4D97-AF65-F5344CB8AC3E}">
        <p14:creationId xmlns:p14="http://schemas.microsoft.com/office/powerpoint/2010/main" val="155806273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ast Page Layout - White">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2C7A7229-7787-46DB-81E4-86E3BA9EAF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000250"/>
            <a:ext cx="2857500" cy="2857500"/>
          </a:xfrm>
          <a:prstGeom prst="rect">
            <a:avLst/>
          </a:prstGeom>
        </p:spPr>
      </p:pic>
      <p:sp>
        <p:nvSpPr>
          <p:cNvPr id="14" name="Slide Number Placeholder 5">
            <a:extLst>
              <a:ext uri="{FF2B5EF4-FFF2-40B4-BE49-F238E27FC236}">
                <a16:creationId xmlns:a16="http://schemas.microsoft.com/office/drawing/2014/main" id="{C0106805-DC3A-18B7-0900-0C5553FCC45A}"/>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5" name="Date Placeholder 3">
            <a:extLst>
              <a:ext uri="{FF2B5EF4-FFF2-40B4-BE49-F238E27FC236}">
                <a16:creationId xmlns:a16="http://schemas.microsoft.com/office/drawing/2014/main" id="{74162BEE-7BF9-797F-48A2-1AFCBB9CB16D}"/>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6" name="Footer Placeholder 4">
            <a:extLst>
              <a:ext uri="{FF2B5EF4-FFF2-40B4-BE49-F238E27FC236}">
                <a16:creationId xmlns:a16="http://schemas.microsoft.com/office/drawing/2014/main" id="{015D05CD-01AF-4552-9B1D-6F71411F68CE}"/>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Tree>
    <p:extLst>
      <p:ext uri="{BB962C8B-B14F-4D97-AF65-F5344CB8AC3E}">
        <p14:creationId xmlns:p14="http://schemas.microsoft.com/office/powerpoint/2010/main" val="85743881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 GA logo">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FCEF1FBC-A497-4DCA-B37B-5F843CAEDC57}"/>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9694649" y="435008"/>
            <a:ext cx="1926828" cy="546578"/>
          </a:xfrm>
          <a:prstGeom prst="rect">
            <a:avLst/>
          </a:prstGeom>
        </p:spPr>
      </p:pic>
      <p:sp>
        <p:nvSpPr>
          <p:cNvPr id="6" name="Title 1">
            <a:extLst>
              <a:ext uri="{FF2B5EF4-FFF2-40B4-BE49-F238E27FC236}">
                <a16:creationId xmlns:a16="http://schemas.microsoft.com/office/drawing/2014/main" id="{B5318054-98EA-4EED-A7B9-B9F1419FA0AC}"/>
              </a:ext>
            </a:extLst>
          </p:cNvPr>
          <p:cNvSpPr>
            <a:spLocks noGrp="1"/>
          </p:cNvSpPr>
          <p:nvPr>
            <p:ph type="ctrTitle" hasCustomPrompt="1"/>
          </p:nvPr>
        </p:nvSpPr>
        <p:spPr>
          <a:xfrm>
            <a:off x="626533" y="2235200"/>
            <a:ext cx="8896350" cy="2387600"/>
          </a:xfrm>
          <a:prstGeom prst="rect">
            <a:avLst/>
          </a:prstGeom>
          <a:noFill/>
        </p:spPr>
        <p:txBody>
          <a:bodyPr anchor="b">
            <a:normAutofit/>
          </a:bodyPr>
          <a:lstStyle>
            <a:lvl1pPr algn="l">
              <a:defRPr sz="4500" b="1">
                <a:solidFill>
                  <a:schemeClr val="tx2"/>
                </a:solidFill>
                <a:latin typeface="+mj-lt"/>
              </a:defRPr>
            </a:lvl1pPr>
          </a:lstStyle>
          <a:p>
            <a:r>
              <a:rPr lang="en-US"/>
              <a:t>Title</a:t>
            </a:r>
          </a:p>
        </p:txBody>
      </p:sp>
      <p:sp>
        <p:nvSpPr>
          <p:cNvPr id="7" name="Subtitle 2">
            <a:extLst>
              <a:ext uri="{FF2B5EF4-FFF2-40B4-BE49-F238E27FC236}">
                <a16:creationId xmlns:a16="http://schemas.microsoft.com/office/drawing/2014/main" id="{C43D0C78-BCF6-4267-80FB-79C522464F72}"/>
              </a:ext>
            </a:extLst>
          </p:cNvPr>
          <p:cNvSpPr>
            <a:spLocks noGrp="1"/>
          </p:cNvSpPr>
          <p:nvPr>
            <p:ph type="subTitle" idx="1" hasCustomPrompt="1"/>
          </p:nvPr>
        </p:nvSpPr>
        <p:spPr>
          <a:xfrm>
            <a:off x="626533" y="5056418"/>
            <a:ext cx="8896350" cy="717061"/>
          </a:xfrm>
          <a:noFill/>
        </p:spPr>
        <p:txBody>
          <a:bodyPr>
            <a:normAutofit/>
          </a:bodyPr>
          <a:lstStyle>
            <a:lvl1pPr marL="0" indent="0" algn="l">
              <a:buNone/>
              <a:defRPr sz="20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p>
        </p:txBody>
      </p:sp>
      <p:sp>
        <p:nvSpPr>
          <p:cNvPr id="8" name="Rectangle 7">
            <a:extLst>
              <a:ext uri="{FF2B5EF4-FFF2-40B4-BE49-F238E27FC236}">
                <a16:creationId xmlns:a16="http://schemas.microsoft.com/office/drawing/2014/main" id="{CCE89092-4D74-4468-915C-351894D7C501}"/>
              </a:ext>
            </a:extLst>
          </p:cNvPr>
          <p:cNvSpPr/>
          <p:nvPr/>
        </p:nvSpPr>
        <p:spPr>
          <a:xfrm>
            <a:off x="626533" y="4795284"/>
            <a:ext cx="6714067" cy="1137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pic>
        <p:nvPicPr>
          <p:cNvPr id="2" name="Picture 1" descr="Logo&#10;&#10;Description automatically generated">
            <a:extLst>
              <a:ext uri="{FF2B5EF4-FFF2-40B4-BE49-F238E27FC236}">
                <a16:creationId xmlns:a16="http://schemas.microsoft.com/office/drawing/2014/main" id="{675616A6-8D2F-1003-F708-2580C668310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9694649" y="435008"/>
            <a:ext cx="1926828" cy="546578"/>
          </a:xfrm>
          <a:prstGeom prst="rect">
            <a:avLst/>
          </a:prstGeom>
        </p:spPr>
      </p:pic>
      <p:sp>
        <p:nvSpPr>
          <p:cNvPr id="3" name="Rectangle 2">
            <a:extLst>
              <a:ext uri="{FF2B5EF4-FFF2-40B4-BE49-F238E27FC236}">
                <a16:creationId xmlns:a16="http://schemas.microsoft.com/office/drawing/2014/main" id="{56A9D506-8069-5064-023E-A35038B26294}"/>
              </a:ext>
            </a:extLst>
          </p:cNvPr>
          <p:cNvSpPr/>
          <p:nvPr userDrawn="1"/>
        </p:nvSpPr>
        <p:spPr>
          <a:xfrm>
            <a:off x="626533" y="4795284"/>
            <a:ext cx="6714067" cy="1137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Tree>
    <p:extLst>
      <p:ext uri="{BB962C8B-B14F-4D97-AF65-F5344CB8AC3E}">
        <p14:creationId xmlns:p14="http://schemas.microsoft.com/office/powerpoint/2010/main" val="419456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84A7AEDA-6F1D-44FB-A05E-5E56077F5D75}"/>
              </a:ext>
            </a:extLst>
          </p:cNvPr>
          <p:cNvSpPr>
            <a:spLocks noGrp="1"/>
          </p:cNvSpPr>
          <p:nvPr>
            <p:ph type="body" idx="13" hasCustomPrompt="1"/>
          </p:nvPr>
        </p:nvSpPr>
        <p:spPr>
          <a:xfrm>
            <a:off x="361509" y="936892"/>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5" name="Slide Number Placeholder 5">
            <a:extLst>
              <a:ext uri="{FF2B5EF4-FFF2-40B4-BE49-F238E27FC236}">
                <a16:creationId xmlns:a16="http://schemas.microsoft.com/office/drawing/2014/main" id="{E5BCF291-1D5F-1501-AF75-9C75B4C9E192}"/>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7" name="Date Placeholder 3">
            <a:extLst>
              <a:ext uri="{FF2B5EF4-FFF2-40B4-BE49-F238E27FC236}">
                <a16:creationId xmlns:a16="http://schemas.microsoft.com/office/drawing/2014/main" id="{E5572131-EBE6-277D-766C-C7AA7C3EB56F}"/>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8" name="Footer Placeholder 4">
            <a:extLst>
              <a:ext uri="{FF2B5EF4-FFF2-40B4-BE49-F238E27FC236}">
                <a16:creationId xmlns:a16="http://schemas.microsoft.com/office/drawing/2014/main" id="{F398939A-8B87-3DD1-C60C-A9022D5B5964}"/>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19" name="Picture 18" descr="Logo&#10;&#10;Description automatically generated with low confidence">
            <a:extLst>
              <a:ext uri="{FF2B5EF4-FFF2-40B4-BE49-F238E27FC236}">
                <a16:creationId xmlns:a16="http://schemas.microsoft.com/office/drawing/2014/main" id="{3EB40553-B30D-CA41-1466-E80AB160F46E}"/>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
        <p:nvSpPr>
          <p:cNvPr id="2" name="Text Placeholder 10">
            <a:extLst>
              <a:ext uri="{FF2B5EF4-FFF2-40B4-BE49-F238E27FC236}">
                <a16:creationId xmlns:a16="http://schemas.microsoft.com/office/drawing/2014/main" id="{777587CD-CFE8-5FD8-F18F-49D81C9E86E9}"/>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4" name="Title 1">
            <a:extLst>
              <a:ext uri="{FF2B5EF4-FFF2-40B4-BE49-F238E27FC236}">
                <a16:creationId xmlns:a16="http://schemas.microsoft.com/office/drawing/2014/main" id="{53713D69-45E1-8D9F-AA3A-6FBB8DB4C54A}"/>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spTree>
    <p:extLst>
      <p:ext uri="{BB962C8B-B14F-4D97-AF65-F5344CB8AC3E}">
        <p14:creationId xmlns:p14="http://schemas.microsoft.com/office/powerpoint/2010/main" val="371776715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56BD15F6-7C9E-48E7-A1EF-3D4FD71DD281}"/>
              </a:ext>
            </a:extLst>
          </p:cNvPr>
          <p:cNvSpPr>
            <a:spLocks noGrp="1"/>
          </p:cNvSpPr>
          <p:nvPr>
            <p:ph idx="1"/>
          </p:nvPr>
        </p:nvSpPr>
        <p:spPr>
          <a:xfrm>
            <a:off x="397329" y="1536700"/>
            <a:ext cx="11181897" cy="42164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itle 1">
            <a:extLst>
              <a:ext uri="{FF2B5EF4-FFF2-40B4-BE49-F238E27FC236}">
                <a16:creationId xmlns:a16="http://schemas.microsoft.com/office/drawing/2014/main" id="{9D34E2EE-9F90-4F52-9FF7-6355829E978E}"/>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sp>
        <p:nvSpPr>
          <p:cNvPr id="17" name="Text Placeholder 2">
            <a:extLst>
              <a:ext uri="{FF2B5EF4-FFF2-40B4-BE49-F238E27FC236}">
                <a16:creationId xmlns:a16="http://schemas.microsoft.com/office/drawing/2014/main" id="{CDF73904-F398-41EA-B14D-72DEC2CB9579}"/>
              </a:ext>
            </a:extLst>
          </p:cNvPr>
          <p:cNvSpPr>
            <a:spLocks noGrp="1"/>
          </p:cNvSpPr>
          <p:nvPr>
            <p:ph type="body" idx="13" hasCustomPrompt="1"/>
          </p:nvPr>
        </p:nvSpPr>
        <p:spPr>
          <a:xfrm>
            <a:off x="361509" y="936892"/>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5" name="Slide Number Placeholder 5">
            <a:extLst>
              <a:ext uri="{FF2B5EF4-FFF2-40B4-BE49-F238E27FC236}">
                <a16:creationId xmlns:a16="http://schemas.microsoft.com/office/drawing/2014/main" id="{967B9EE0-E0DF-B2EC-C183-09FB0FF94C6F}"/>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6" name="Date Placeholder 3">
            <a:extLst>
              <a:ext uri="{FF2B5EF4-FFF2-40B4-BE49-F238E27FC236}">
                <a16:creationId xmlns:a16="http://schemas.microsoft.com/office/drawing/2014/main" id="{7BC7A0E2-E23D-595A-82F7-34DB97F8F053}"/>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7" name="Footer Placeholder 4">
            <a:extLst>
              <a:ext uri="{FF2B5EF4-FFF2-40B4-BE49-F238E27FC236}">
                <a16:creationId xmlns:a16="http://schemas.microsoft.com/office/drawing/2014/main" id="{71172B8B-4A55-C35B-6BC3-DADF96C8281A}"/>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3" name="Text Placeholder 10">
            <a:extLst>
              <a:ext uri="{FF2B5EF4-FFF2-40B4-BE49-F238E27FC236}">
                <a16:creationId xmlns:a16="http://schemas.microsoft.com/office/drawing/2014/main" id="{A5C8348C-3686-C05D-BF81-305ECBE515E7}"/>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pic>
        <p:nvPicPr>
          <p:cNvPr id="2" name="Picture 1" descr="Logo&#10;&#10;Description automatically generated with low confidence">
            <a:extLst>
              <a:ext uri="{FF2B5EF4-FFF2-40B4-BE49-F238E27FC236}">
                <a16:creationId xmlns:a16="http://schemas.microsoft.com/office/drawing/2014/main" id="{C0E727C8-5BE1-7D55-24FC-59EB1E3541D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4115546430"/>
      </p:ext>
    </p:extLst>
  </p:cSld>
  <p:clrMapOvr>
    <a:masterClrMapping/>
  </p:clrMapOvr>
  <p:hf hdr="0" ftr="0" dt="0"/>
  <p:extLst>
    <p:ext uri="{DCECCB84-F9BA-43D5-87BE-67443E8EF086}">
      <p15:sldGuideLst xmlns:p15="http://schemas.microsoft.com/office/powerpoint/2012/main">
        <p15:guide id="1" pos="240">
          <p15:clr>
            <a:srgbClr val="00000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mparison - Whi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EA03639-C702-44FD-BEA5-47378CBEF6E9}"/>
              </a:ext>
            </a:extLst>
          </p:cNvPr>
          <p:cNvSpPr>
            <a:spLocks noGrp="1"/>
          </p:cNvSpPr>
          <p:nvPr>
            <p:ph type="body" idx="1" hasCustomPrompt="1"/>
          </p:nvPr>
        </p:nvSpPr>
        <p:spPr>
          <a:xfrm>
            <a:off x="397328" y="1536700"/>
            <a:ext cx="5594349" cy="367970"/>
          </a:xfrm>
          <a:solidFill>
            <a:schemeClr val="tx2"/>
          </a:solidFill>
        </p:spPr>
        <p:txBody>
          <a:bodyPr anchor="ctr">
            <a:normAutofit/>
          </a:bodyPr>
          <a:lstStyle>
            <a:lvl1pPr marL="0" indent="0" algn="ctr">
              <a:buNone/>
              <a:defRPr sz="1400" b="0" i="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4" name="Content Placeholder 3">
            <a:extLst>
              <a:ext uri="{FF2B5EF4-FFF2-40B4-BE49-F238E27FC236}">
                <a16:creationId xmlns:a16="http://schemas.microsoft.com/office/drawing/2014/main" id="{531843E6-4DA1-47C2-B2FF-2B973E64D27F}"/>
              </a:ext>
            </a:extLst>
          </p:cNvPr>
          <p:cNvSpPr>
            <a:spLocks noGrp="1"/>
          </p:cNvSpPr>
          <p:nvPr>
            <p:ph sz="half" idx="2"/>
          </p:nvPr>
        </p:nvSpPr>
        <p:spPr>
          <a:xfrm>
            <a:off x="397328" y="2059153"/>
            <a:ext cx="5558529" cy="369394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903515-9046-4861-ACB8-1231EC9EC1F2}"/>
              </a:ext>
            </a:extLst>
          </p:cNvPr>
          <p:cNvSpPr>
            <a:spLocks noGrp="1"/>
          </p:cNvSpPr>
          <p:nvPr>
            <p:ph type="body" sz="quarter" idx="3" hasCustomPrompt="1"/>
          </p:nvPr>
        </p:nvSpPr>
        <p:spPr>
          <a:xfrm>
            <a:off x="6214481" y="1536699"/>
            <a:ext cx="5364746" cy="367970"/>
          </a:xfrm>
          <a:solidFill>
            <a:schemeClr val="tx2"/>
          </a:solidFill>
        </p:spPr>
        <p:txBody>
          <a:bodyPr anchor="ctr">
            <a:normAutofit/>
          </a:bodyPr>
          <a:lstStyle>
            <a:lvl1pPr marL="0" indent="0" algn="ctr">
              <a:buNone/>
              <a:defRPr sz="1400" b="0" i="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6" name="Content Placeholder 5">
            <a:extLst>
              <a:ext uri="{FF2B5EF4-FFF2-40B4-BE49-F238E27FC236}">
                <a16:creationId xmlns:a16="http://schemas.microsoft.com/office/drawing/2014/main" id="{7AAC1E8E-96C2-4EAA-AD07-A8C189DA3F4B}"/>
              </a:ext>
            </a:extLst>
          </p:cNvPr>
          <p:cNvSpPr>
            <a:spLocks noGrp="1"/>
          </p:cNvSpPr>
          <p:nvPr>
            <p:ph sz="quarter" idx="4"/>
          </p:nvPr>
        </p:nvSpPr>
        <p:spPr>
          <a:xfrm>
            <a:off x="6214481" y="2059153"/>
            <a:ext cx="5364745" cy="3693946"/>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a:extLst>
              <a:ext uri="{FF2B5EF4-FFF2-40B4-BE49-F238E27FC236}">
                <a16:creationId xmlns:a16="http://schemas.microsoft.com/office/drawing/2014/main" id="{682CAE04-71B6-4C65-BB1A-441F0A629A9E}"/>
              </a:ext>
            </a:extLst>
          </p:cNvPr>
          <p:cNvSpPr>
            <a:spLocks noGrp="1"/>
          </p:cNvSpPr>
          <p:nvPr>
            <p:ph type="body" idx="13" hasCustomPrompt="1"/>
          </p:nvPr>
        </p:nvSpPr>
        <p:spPr>
          <a:xfrm>
            <a:off x="361509" y="936893"/>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9" name="Slide Number Placeholder 5">
            <a:extLst>
              <a:ext uri="{FF2B5EF4-FFF2-40B4-BE49-F238E27FC236}">
                <a16:creationId xmlns:a16="http://schemas.microsoft.com/office/drawing/2014/main" id="{C02F5DD7-A1E1-3774-EE63-01ADD2C53B08}"/>
              </a:ext>
            </a:extLst>
          </p:cNvPr>
          <p:cNvSpPr>
            <a:spLocks noGrp="1"/>
          </p:cNvSpPr>
          <p:nvPr>
            <p:ph type="sldNum" sz="quarter" idx="1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20" name="Date Placeholder 3">
            <a:extLst>
              <a:ext uri="{FF2B5EF4-FFF2-40B4-BE49-F238E27FC236}">
                <a16:creationId xmlns:a16="http://schemas.microsoft.com/office/drawing/2014/main" id="{757C456E-A45F-F773-DF78-DB2EBDEA8BC3}"/>
              </a:ext>
            </a:extLst>
          </p:cNvPr>
          <p:cNvSpPr>
            <a:spLocks noGrp="1"/>
          </p:cNvSpPr>
          <p:nvPr>
            <p:ph type="dt" sz="half" idx="15"/>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Verdana" panose="020B0604030504040204" pitchFamily="34" charset="0"/>
                <a:ea typeface="Verdana" panose="020B0604030504040204" pitchFamily="34" charset="0"/>
              </a:defRPr>
            </a:lvl1pPr>
          </a:lstStyle>
          <a:p>
            <a:fld id="{FCF4F0F8-06C0-4D17-8EDE-5F35A947D0CB}" type="datetime1">
              <a:rPr lang="en-US" smtClean="0"/>
              <a:t>6/11/2024</a:t>
            </a:fld>
            <a:endParaRPr lang="en-US"/>
          </a:p>
        </p:txBody>
      </p:sp>
      <p:sp>
        <p:nvSpPr>
          <p:cNvPr id="21" name="Footer Placeholder 4">
            <a:extLst>
              <a:ext uri="{FF2B5EF4-FFF2-40B4-BE49-F238E27FC236}">
                <a16:creationId xmlns:a16="http://schemas.microsoft.com/office/drawing/2014/main" id="{38A1A2F7-38A4-C943-AC21-0CD34B8BD92E}"/>
              </a:ext>
            </a:extLst>
          </p:cNvPr>
          <p:cNvSpPr>
            <a:spLocks noGrp="1"/>
          </p:cNvSpPr>
          <p:nvPr>
            <p:ph type="ftr" sz="quarter" idx="16"/>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Verdana" panose="020B0604030504040204" pitchFamily="34" charset="0"/>
                <a:ea typeface="Verdana" panose="020B0604030504040204" pitchFamily="34" charset="0"/>
              </a:defRPr>
            </a:lvl1pPr>
          </a:lstStyle>
          <a:p>
            <a:endParaRPr lang="en-US"/>
          </a:p>
        </p:txBody>
      </p:sp>
      <p:sp>
        <p:nvSpPr>
          <p:cNvPr id="12" name="Text Placeholder 10">
            <a:extLst>
              <a:ext uri="{FF2B5EF4-FFF2-40B4-BE49-F238E27FC236}">
                <a16:creationId xmlns:a16="http://schemas.microsoft.com/office/drawing/2014/main" id="{CD23F542-FDBA-066A-E565-CE87307CFE0B}"/>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2" name="Title 1">
            <a:extLst>
              <a:ext uri="{FF2B5EF4-FFF2-40B4-BE49-F238E27FC236}">
                <a16:creationId xmlns:a16="http://schemas.microsoft.com/office/drawing/2014/main" id="{070996C2-4584-5B89-7427-0A9440B898F4}"/>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7" name="Picture 6" descr="Logo&#10;&#10;Description automatically generated with low confidence">
            <a:extLst>
              <a:ext uri="{FF2B5EF4-FFF2-40B4-BE49-F238E27FC236}">
                <a16:creationId xmlns:a16="http://schemas.microsoft.com/office/drawing/2014/main" id="{341FB453-3213-DC95-40BC-D32CA6D4D9C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3699469601"/>
      </p:ext>
    </p:extLst>
  </p:cSld>
  <p:clrMapOvr>
    <a:masterClrMapping/>
  </p:clrMapOvr>
  <p:hf hdr="0" ftr="0" dt="0"/>
  <p:extLst>
    <p:ext uri="{DCECCB84-F9BA-43D5-87BE-67443E8EF086}">
      <p15:sldGuideLst xmlns:p15="http://schemas.microsoft.com/office/powerpoint/2012/main">
        <p15:guide id="1" orient="horz" pos="528">
          <p15:clr>
            <a:srgbClr val="C35EA4"/>
          </p15:clr>
        </p15:guide>
        <p15:guide id="2" orient="horz" pos="696">
          <p15:clr>
            <a:srgbClr val="C35EA4"/>
          </p15:clr>
        </p15:guide>
        <p15:guide id="3" orient="horz" pos="144">
          <p15:clr>
            <a:srgbClr val="C35E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 Color Layout">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id="{381CFF1F-2953-4B65-BD1B-94AE7F65E445}"/>
              </a:ext>
            </a:extLst>
          </p:cNvPr>
          <p:cNvSpPr>
            <a:spLocks noGrp="1"/>
          </p:cNvSpPr>
          <p:nvPr>
            <p:ph type="body" idx="1" hasCustomPrompt="1"/>
          </p:nvPr>
        </p:nvSpPr>
        <p:spPr>
          <a:xfrm>
            <a:off x="397328" y="1536700"/>
            <a:ext cx="5594349" cy="367970"/>
          </a:xfrm>
          <a:solidFill>
            <a:schemeClr val="bg1"/>
          </a:solidFill>
          <a:ln>
            <a:noFill/>
          </a:ln>
        </p:spPr>
        <p:txBody>
          <a:bodyPr anchor="ctr">
            <a:normAutofit/>
          </a:bodyPr>
          <a:lstStyle>
            <a:lvl1pPr marL="0" indent="0" algn="ctr">
              <a:buNone/>
              <a:defRPr sz="1400" b="0" i="0">
                <a:solidFill>
                  <a:schemeClr val="bg2">
                    <a:lumMod val="1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17" name="Content Placeholder 3">
            <a:extLst>
              <a:ext uri="{FF2B5EF4-FFF2-40B4-BE49-F238E27FC236}">
                <a16:creationId xmlns:a16="http://schemas.microsoft.com/office/drawing/2014/main" id="{BC7DFCFC-990C-4469-B165-4A850B4169EA}"/>
              </a:ext>
            </a:extLst>
          </p:cNvPr>
          <p:cNvSpPr>
            <a:spLocks noGrp="1"/>
          </p:cNvSpPr>
          <p:nvPr>
            <p:ph sz="half" idx="10"/>
          </p:nvPr>
        </p:nvSpPr>
        <p:spPr>
          <a:xfrm>
            <a:off x="381000" y="2059154"/>
            <a:ext cx="5594349" cy="3706646"/>
          </a:xfrm>
          <a:solidFill>
            <a:schemeClr val="bg2"/>
          </a:solidFill>
        </p:spPr>
        <p:txBody>
          <a:bodyPr>
            <a:normAutofit/>
          </a:bodyPr>
          <a:lstStyle>
            <a:lvl1pPr>
              <a:defRPr sz="1200">
                <a:solidFill>
                  <a:schemeClr val="bg1"/>
                </a:solidFill>
                <a:latin typeface="+mn-lt"/>
              </a:defRPr>
            </a:lvl1pPr>
            <a:lvl2pPr>
              <a:defRPr sz="1200">
                <a:solidFill>
                  <a:schemeClr val="bg1"/>
                </a:solidFill>
                <a:latin typeface="+mn-lt"/>
              </a:defRPr>
            </a:lvl2pPr>
            <a:lvl3pPr>
              <a:defRPr sz="1200">
                <a:solidFill>
                  <a:schemeClr val="bg1"/>
                </a:solidFill>
                <a:latin typeface="+mn-lt"/>
              </a:defRPr>
            </a:lvl3pPr>
            <a:lvl4pPr>
              <a:defRPr sz="1200">
                <a:solidFill>
                  <a:schemeClr val="bg1"/>
                </a:solidFill>
                <a:latin typeface="+mn-lt"/>
              </a:defRPr>
            </a:lvl4pPr>
            <a:lvl5pPr>
              <a:defRPr sz="1200">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4">
            <a:extLst>
              <a:ext uri="{FF2B5EF4-FFF2-40B4-BE49-F238E27FC236}">
                <a16:creationId xmlns:a16="http://schemas.microsoft.com/office/drawing/2014/main" id="{0DD09F04-49BB-4F97-BF1F-8D8918E594C6}"/>
              </a:ext>
            </a:extLst>
          </p:cNvPr>
          <p:cNvSpPr>
            <a:spLocks noGrp="1"/>
          </p:cNvSpPr>
          <p:nvPr>
            <p:ph type="body" sz="quarter" idx="11" hasCustomPrompt="1"/>
          </p:nvPr>
        </p:nvSpPr>
        <p:spPr>
          <a:xfrm>
            <a:off x="6194425" y="1536699"/>
            <a:ext cx="5384801" cy="367970"/>
          </a:xfrm>
          <a:solidFill>
            <a:schemeClr val="bg1"/>
          </a:solidFill>
          <a:ln>
            <a:noFill/>
          </a:ln>
        </p:spPr>
        <p:txBody>
          <a:bodyPr anchor="ctr">
            <a:normAutofit/>
          </a:bodyPr>
          <a:lstStyle>
            <a:lvl1pPr marL="0" indent="0" algn="ctr">
              <a:buNone/>
              <a:defRPr sz="1400" b="0" i="0">
                <a:solidFill>
                  <a:schemeClr val="bg2">
                    <a:lumMod val="1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19" name="Content Placeholder 5">
            <a:extLst>
              <a:ext uri="{FF2B5EF4-FFF2-40B4-BE49-F238E27FC236}">
                <a16:creationId xmlns:a16="http://schemas.microsoft.com/office/drawing/2014/main" id="{BFF70906-624B-4B03-B1E7-79DAB9C9512E}"/>
              </a:ext>
            </a:extLst>
          </p:cNvPr>
          <p:cNvSpPr>
            <a:spLocks noGrp="1"/>
          </p:cNvSpPr>
          <p:nvPr>
            <p:ph sz="quarter" idx="12"/>
          </p:nvPr>
        </p:nvSpPr>
        <p:spPr>
          <a:xfrm>
            <a:off x="6194424" y="2059153"/>
            <a:ext cx="5384801" cy="3706646"/>
          </a:xfrm>
        </p:spPr>
        <p:txBody>
          <a:bodyPr>
            <a:normAutofit/>
          </a:bodyPr>
          <a:lstStyle>
            <a:lvl1pPr>
              <a:defRPr sz="1200">
                <a:solidFill>
                  <a:schemeClr val="bg2">
                    <a:lumMod val="10000"/>
                  </a:schemeClr>
                </a:solidFill>
              </a:defRPr>
            </a:lvl1pPr>
            <a:lvl2pPr>
              <a:defRPr sz="1200">
                <a:solidFill>
                  <a:schemeClr val="bg2">
                    <a:lumMod val="10000"/>
                  </a:schemeClr>
                </a:solidFill>
              </a:defRPr>
            </a:lvl2pPr>
            <a:lvl3pPr>
              <a:defRPr sz="1200">
                <a:solidFill>
                  <a:schemeClr val="bg2">
                    <a:lumMod val="10000"/>
                  </a:schemeClr>
                </a:solidFill>
              </a:defRPr>
            </a:lvl3pPr>
            <a:lvl4pPr>
              <a:defRPr sz="1200">
                <a:solidFill>
                  <a:schemeClr val="bg2">
                    <a:lumMod val="10000"/>
                  </a:schemeClr>
                </a:solidFill>
              </a:defRPr>
            </a:lvl4pPr>
            <a:lvl5pPr>
              <a:defRPr sz="1200">
                <a:solidFill>
                  <a:schemeClr val="bg2">
                    <a:lumMod val="1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2">
            <a:extLst>
              <a:ext uri="{FF2B5EF4-FFF2-40B4-BE49-F238E27FC236}">
                <a16:creationId xmlns:a16="http://schemas.microsoft.com/office/drawing/2014/main" id="{0E0C133C-A947-4778-BC0F-53F7CC94D0DC}"/>
              </a:ext>
            </a:extLst>
          </p:cNvPr>
          <p:cNvSpPr>
            <a:spLocks noGrp="1"/>
          </p:cNvSpPr>
          <p:nvPr>
            <p:ph type="body" idx="13" hasCustomPrompt="1"/>
          </p:nvPr>
        </p:nvSpPr>
        <p:spPr>
          <a:xfrm>
            <a:off x="361508" y="936892"/>
            <a:ext cx="11217718" cy="49341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0" name="Slide Number Placeholder 5">
            <a:extLst>
              <a:ext uri="{FF2B5EF4-FFF2-40B4-BE49-F238E27FC236}">
                <a16:creationId xmlns:a16="http://schemas.microsoft.com/office/drawing/2014/main" id="{574C28C6-D7B0-FF08-B6ED-E3C4F08F74E0}"/>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1" name="Date Placeholder 3">
            <a:extLst>
              <a:ext uri="{FF2B5EF4-FFF2-40B4-BE49-F238E27FC236}">
                <a16:creationId xmlns:a16="http://schemas.microsoft.com/office/drawing/2014/main" id="{B2D02B69-FB6F-E24B-49D5-1D7A1A53F96C}"/>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2" name="Footer Placeholder 4">
            <a:extLst>
              <a:ext uri="{FF2B5EF4-FFF2-40B4-BE49-F238E27FC236}">
                <a16:creationId xmlns:a16="http://schemas.microsoft.com/office/drawing/2014/main" id="{EF9881E1-B7F0-BBF6-0047-76E30AFD70A5}"/>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4" name="Text Placeholder 10">
            <a:extLst>
              <a:ext uri="{FF2B5EF4-FFF2-40B4-BE49-F238E27FC236}">
                <a16:creationId xmlns:a16="http://schemas.microsoft.com/office/drawing/2014/main" id="{DF61D8D6-58D6-FA2A-BE82-A4A83BEDDCE9}"/>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3" name="Title 1">
            <a:extLst>
              <a:ext uri="{FF2B5EF4-FFF2-40B4-BE49-F238E27FC236}">
                <a16:creationId xmlns:a16="http://schemas.microsoft.com/office/drawing/2014/main" id="{E011E15F-F8AD-A1DA-822C-28DFA60556C0}"/>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2" name="Picture 1" descr="Logo&#10;&#10;Description automatically generated with low confidence">
            <a:extLst>
              <a:ext uri="{FF2B5EF4-FFF2-40B4-BE49-F238E27FC236}">
                <a16:creationId xmlns:a16="http://schemas.microsoft.com/office/drawing/2014/main" id="{EF0BE05C-7EC8-3BAA-B4EF-42A499FE3FC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256025263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nd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FD0266-4E7B-451E-B5EA-BB58C0D38B65}"/>
              </a:ext>
            </a:extLst>
          </p:cNvPr>
          <p:cNvSpPr/>
          <p:nvPr/>
        </p:nvSpPr>
        <p:spPr>
          <a:xfrm>
            <a:off x="5679440" y="0"/>
            <a:ext cx="65125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797AF2A1-F3F9-49D3-ABEE-DBB2813954A0}"/>
              </a:ext>
            </a:extLst>
          </p:cNvPr>
          <p:cNvSpPr>
            <a:spLocks noGrp="1"/>
          </p:cNvSpPr>
          <p:nvPr>
            <p:ph type="pic" idx="1"/>
          </p:nvPr>
        </p:nvSpPr>
        <p:spPr>
          <a:xfrm>
            <a:off x="6096000" y="877624"/>
            <a:ext cx="5499100" cy="4873625"/>
          </a:xfrm>
        </p:spPr>
        <p:txBody>
          <a:bodyPr>
            <a:normAutofit/>
          </a:bodyPr>
          <a:lstStyle>
            <a:lvl1pPr marL="0" indent="0">
              <a:buNone/>
              <a:defRPr sz="1400">
                <a:solidFill>
                  <a:schemeClr val="bg1"/>
                </a:solidFill>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E003E32-E8BD-4EAA-8919-74EAA1390547}"/>
              </a:ext>
            </a:extLst>
          </p:cNvPr>
          <p:cNvSpPr>
            <a:spLocks noGrp="1"/>
          </p:cNvSpPr>
          <p:nvPr>
            <p:ph type="body" sz="half" idx="2"/>
          </p:nvPr>
        </p:nvSpPr>
        <p:spPr>
          <a:xfrm>
            <a:off x="397328" y="1536700"/>
            <a:ext cx="4993380" cy="4214549"/>
          </a:xfrm>
        </p:spPr>
        <p:txBody>
          <a:bodyPr>
            <a:normAutofit/>
          </a:bodyPr>
          <a:lstStyle>
            <a:lvl1pPr marL="0" indent="0">
              <a:buNone/>
              <a:defRPr sz="12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ext Placeholder 2">
            <a:extLst>
              <a:ext uri="{FF2B5EF4-FFF2-40B4-BE49-F238E27FC236}">
                <a16:creationId xmlns:a16="http://schemas.microsoft.com/office/drawing/2014/main" id="{9C18EDD6-7198-4034-A1C3-4A17B18D37E7}"/>
              </a:ext>
            </a:extLst>
          </p:cNvPr>
          <p:cNvSpPr>
            <a:spLocks noGrp="1"/>
          </p:cNvSpPr>
          <p:nvPr>
            <p:ph type="body" idx="13" hasCustomPrompt="1"/>
          </p:nvPr>
        </p:nvSpPr>
        <p:spPr>
          <a:xfrm>
            <a:off x="361508" y="936892"/>
            <a:ext cx="5029200" cy="49341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8" name="Slide Number Placeholder 5">
            <a:extLst>
              <a:ext uri="{FF2B5EF4-FFF2-40B4-BE49-F238E27FC236}">
                <a16:creationId xmlns:a16="http://schemas.microsoft.com/office/drawing/2014/main" id="{68F6C7FD-344F-90BE-07B2-620FE490F8DC}"/>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1"/>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9" name="Date Placeholder 3">
            <a:extLst>
              <a:ext uri="{FF2B5EF4-FFF2-40B4-BE49-F238E27FC236}">
                <a16:creationId xmlns:a16="http://schemas.microsoft.com/office/drawing/2014/main" id="{FAD46322-C343-E90C-0507-F0BF5A76B1BA}"/>
              </a:ext>
            </a:extLst>
          </p:cNvPr>
          <p:cNvSpPr>
            <a:spLocks noGrp="1"/>
          </p:cNvSpPr>
          <p:nvPr>
            <p:ph type="dt" sz="half" idx="14"/>
          </p:nvPr>
        </p:nvSpPr>
        <p:spPr>
          <a:xfrm>
            <a:off x="9549442" y="6295591"/>
            <a:ext cx="1130849" cy="358193"/>
          </a:xfrm>
          <a:prstGeom prst="rect">
            <a:avLst/>
          </a:prstGeom>
        </p:spPr>
        <p:txBody>
          <a:bodyPr vert="horz" lIns="91440" tIns="45720" rIns="91440" bIns="45720" rtlCol="0" anchor="ctr"/>
          <a:lstStyle>
            <a:lvl1pPr algn="l">
              <a:defRPr sz="900">
                <a:solidFill>
                  <a:schemeClr val="bg1"/>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20" name="Footer Placeholder 4">
            <a:extLst>
              <a:ext uri="{FF2B5EF4-FFF2-40B4-BE49-F238E27FC236}">
                <a16:creationId xmlns:a16="http://schemas.microsoft.com/office/drawing/2014/main" id="{48E1F1DF-41D2-D700-45B7-FA6289C7E638}"/>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7" name="Text Placeholder 10">
            <a:extLst>
              <a:ext uri="{FF2B5EF4-FFF2-40B4-BE49-F238E27FC236}">
                <a16:creationId xmlns:a16="http://schemas.microsoft.com/office/drawing/2014/main" id="{921945B9-76E2-3069-0EAC-8CBC366D656F}"/>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6" name="Title 1">
            <a:extLst>
              <a:ext uri="{FF2B5EF4-FFF2-40B4-BE49-F238E27FC236}">
                <a16:creationId xmlns:a16="http://schemas.microsoft.com/office/drawing/2014/main" id="{77F6C2D3-1FDB-9BAD-1DA1-8E38E519E88B}"/>
              </a:ext>
            </a:extLst>
          </p:cNvPr>
          <p:cNvSpPr>
            <a:spLocks noGrp="1"/>
          </p:cNvSpPr>
          <p:nvPr>
            <p:ph type="ctrTitle" hasCustomPrompt="1"/>
          </p:nvPr>
        </p:nvSpPr>
        <p:spPr>
          <a:xfrm>
            <a:off x="361508" y="440748"/>
            <a:ext cx="5029200"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2" name="Picture 1" descr="Logo&#10;&#10;Description automatically generated with low confidence">
            <a:extLst>
              <a:ext uri="{FF2B5EF4-FFF2-40B4-BE49-F238E27FC236}">
                <a16:creationId xmlns:a16="http://schemas.microsoft.com/office/drawing/2014/main" id="{B306394E-1E53-489E-6D25-E8C02F9954C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3506655621"/>
      </p:ext>
    </p:extLst>
  </p:cSld>
  <p:clrMapOvr>
    <a:masterClrMapping/>
  </p:clrMapOvr>
  <p:hf hdr="0" ftr="0" dt="0"/>
  <p:extLst>
    <p:ext uri="{DCECCB84-F9BA-43D5-87BE-67443E8EF086}">
      <p15:sldGuideLst xmlns:p15="http://schemas.microsoft.com/office/powerpoint/2012/main">
        <p15:guide id="1" orient="horz" pos="816">
          <p15:clr>
            <a:srgbClr val="000000"/>
          </p15:clr>
        </p15:guide>
        <p15:guide id="2" orient="horz" pos="624">
          <p15:clr>
            <a:srgbClr val="000000"/>
          </p15:clr>
        </p15:guide>
        <p15:guide id="4" orient="horz" pos="1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Divider - White">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5" name="Rectangle 4">
            <a:extLst>
              <a:ext uri="{FF2B5EF4-FFF2-40B4-BE49-F238E27FC236}">
                <a16:creationId xmlns:a16="http://schemas.microsoft.com/office/drawing/2014/main" id="{FA3D1238-217D-AD98-C220-5FF3A2A304D2}"/>
              </a:ext>
            </a:extLst>
          </p:cNvPr>
          <p:cNvSpPr/>
          <p:nvPr/>
        </p:nvSpPr>
        <p:spPr>
          <a:xfrm>
            <a:off x="641350" y="3315969"/>
            <a:ext cx="7315200" cy="274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Joan"/>
              <a:ea typeface="+mn-ea"/>
              <a:cs typeface="+mn-cs"/>
            </a:endParaRPr>
          </a:p>
        </p:txBody>
      </p:sp>
      <p:sp>
        <p:nvSpPr>
          <p:cNvPr id="7" name="Text Placeholder 6">
            <a:extLst>
              <a:ext uri="{FF2B5EF4-FFF2-40B4-BE49-F238E27FC236}">
                <a16:creationId xmlns:a16="http://schemas.microsoft.com/office/drawing/2014/main" id="{1F59014E-775C-519D-BF03-9843BD39BE13}"/>
              </a:ext>
            </a:extLst>
          </p:cNvPr>
          <p:cNvSpPr>
            <a:spLocks noGrp="1"/>
          </p:cNvSpPr>
          <p:nvPr>
            <p:ph type="body" sz="quarter" idx="10" hasCustomPrompt="1"/>
          </p:nvPr>
        </p:nvSpPr>
        <p:spPr>
          <a:xfrm>
            <a:off x="545123" y="1811438"/>
            <a:ext cx="7842740" cy="1498600"/>
          </a:xfrm>
        </p:spPr>
        <p:txBody>
          <a:bodyPr anchor="b">
            <a:normAutofit/>
          </a:bodyPr>
          <a:lstStyle>
            <a:lvl1pPr marL="0" indent="0">
              <a:buNone/>
              <a:defRPr sz="4400" b="1">
                <a:solidFill>
                  <a:schemeClr val="bg2"/>
                </a:solidFill>
                <a:latin typeface="+mj-lt"/>
              </a:defRPr>
            </a:lvl1pPr>
          </a:lstStyle>
          <a:p>
            <a:pPr lvl="0"/>
            <a:r>
              <a:rPr lang="en-US"/>
              <a:t>[DIVIDER]</a:t>
            </a:r>
          </a:p>
        </p:txBody>
      </p:sp>
      <p:pic>
        <p:nvPicPr>
          <p:cNvPr id="2" name="Picture 1" descr="Logo&#10;&#10;Description automatically generated with low confidence">
            <a:extLst>
              <a:ext uri="{FF2B5EF4-FFF2-40B4-BE49-F238E27FC236}">
                <a16:creationId xmlns:a16="http://schemas.microsoft.com/office/drawing/2014/main" id="{53E45C22-279F-EED2-3B04-1A01AA8DA44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4089453384"/>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 Divider - Color">
    <p:bg>
      <p:bgPr>
        <a:solidFill>
          <a:schemeClr val="bg2"/>
        </a:solidFill>
        <a:effectLst/>
      </p:bgPr>
    </p:bg>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946DD003-DC05-88D2-2EA7-A5CBCFB28AA8}"/>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59317" y="6325267"/>
            <a:ext cx="1805577" cy="302660"/>
          </a:xfrm>
          <a:prstGeom prst="rect">
            <a:avLst/>
          </a:prstGeom>
        </p:spPr>
      </p:pic>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5" name="Rectangle 4">
            <a:extLst>
              <a:ext uri="{FF2B5EF4-FFF2-40B4-BE49-F238E27FC236}">
                <a16:creationId xmlns:a16="http://schemas.microsoft.com/office/drawing/2014/main" id="{FA3D1238-217D-AD98-C220-5FF3A2A304D2}"/>
              </a:ext>
            </a:extLst>
          </p:cNvPr>
          <p:cNvSpPr/>
          <p:nvPr/>
        </p:nvSpPr>
        <p:spPr>
          <a:xfrm>
            <a:off x="641350" y="3315969"/>
            <a:ext cx="5852160"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Joan"/>
              <a:ea typeface="+mn-ea"/>
              <a:cs typeface="+mn-cs"/>
            </a:endParaRPr>
          </a:p>
        </p:txBody>
      </p:sp>
      <p:sp>
        <p:nvSpPr>
          <p:cNvPr id="7" name="Text Placeholder 6">
            <a:extLst>
              <a:ext uri="{FF2B5EF4-FFF2-40B4-BE49-F238E27FC236}">
                <a16:creationId xmlns:a16="http://schemas.microsoft.com/office/drawing/2014/main" id="{1F59014E-775C-519D-BF03-9843BD39BE13}"/>
              </a:ext>
            </a:extLst>
          </p:cNvPr>
          <p:cNvSpPr>
            <a:spLocks noGrp="1"/>
          </p:cNvSpPr>
          <p:nvPr>
            <p:ph type="body" sz="quarter" idx="10" hasCustomPrompt="1"/>
          </p:nvPr>
        </p:nvSpPr>
        <p:spPr>
          <a:xfrm>
            <a:off x="545123" y="1811438"/>
            <a:ext cx="7842740" cy="1498600"/>
          </a:xfrm>
        </p:spPr>
        <p:txBody>
          <a:bodyPr anchor="b">
            <a:normAutofit/>
          </a:bodyPr>
          <a:lstStyle>
            <a:lvl1pPr marL="0" indent="0">
              <a:buNone/>
              <a:defRPr sz="4400" b="1">
                <a:solidFill>
                  <a:schemeClr val="bg1"/>
                </a:solidFill>
                <a:latin typeface="+mj-lt"/>
              </a:defRPr>
            </a:lvl1pPr>
          </a:lstStyle>
          <a:p>
            <a:pPr lvl="0"/>
            <a:r>
              <a:rPr lang="en-US"/>
              <a:t>[DIVIDER]</a:t>
            </a:r>
          </a:p>
        </p:txBody>
      </p:sp>
    </p:spTree>
    <p:extLst>
      <p:ext uri="{BB962C8B-B14F-4D97-AF65-F5344CB8AC3E}">
        <p14:creationId xmlns:p14="http://schemas.microsoft.com/office/powerpoint/2010/main" val="335609997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84A7AEDA-6F1D-44FB-A05E-5E56077F5D75}"/>
              </a:ext>
            </a:extLst>
          </p:cNvPr>
          <p:cNvSpPr>
            <a:spLocks noGrp="1"/>
          </p:cNvSpPr>
          <p:nvPr>
            <p:ph type="body" idx="13" hasCustomPrompt="1"/>
          </p:nvPr>
        </p:nvSpPr>
        <p:spPr>
          <a:xfrm>
            <a:off x="361509" y="936892"/>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5" name="Slide Number Placeholder 5">
            <a:extLst>
              <a:ext uri="{FF2B5EF4-FFF2-40B4-BE49-F238E27FC236}">
                <a16:creationId xmlns:a16="http://schemas.microsoft.com/office/drawing/2014/main" id="{E5BCF291-1D5F-1501-AF75-9C75B4C9E192}"/>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7" name="Date Placeholder 3">
            <a:extLst>
              <a:ext uri="{FF2B5EF4-FFF2-40B4-BE49-F238E27FC236}">
                <a16:creationId xmlns:a16="http://schemas.microsoft.com/office/drawing/2014/main" id="{E5572131-EBE6-277D-766C-C7AA7C3EB56F}"/>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8" name="Footer Placeholder 4">
            <a:extLst>
              <a:ext uri="{FF2B5EF4-FFF2-40B4-BE49-F238E27FC236}">
                <a16:creationId xmlns:a16="http://schemas.microsoft.com/office/drawing/2014/main" id="{F398939A-8B87-3DD1-C60C-A9022D5B5964}"/>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19" name="Picture 18" descr="Logo&#10;&#10;Description automatically generated with low confidence">
            <a:extLst>
              <a:ext uri="{FF2B5EF4-FFF2-40B4-BE49-F238E27FC236}">
                <a16:creationId xmlns:a16="http://schemas.microsoft.com/office/drawing/2014/main" id="{3EB40553-B30D-CA41-1466-E80AB160F46E}"/>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
        <p:nvSpPr>
          <p:cNvPr id="2" name="Text Placeholder 10">
            <a:extLst>
              <a:ext uri="{FF2B5EF4-FFF2-40B4-BE49-F238E27FC236}">
                <a16:creationId xmlns:a16="http://schemas.microsoft.com/office/drawing/2014/main" id="{777587CD-CFE8-5FD8-F18F-49D81C9E86E9}"/>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4" name="Title 1">
            <a:extLst>
              <a:ext uri="{FF2B5EF4-FFF2-40B4-BE49-F238E27FC236}">
                <a16:creationId xmlns:a16="http://schemas.microsoft.com/office/drawing/2014/main" id="{53713D69-45E1-8D9F-AA3A-6FBB8DB4C54A}"/>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spTree>
    <p:extLst>
      <p:ext uri="{BB962C8B-B14F-4D97-AF65-F5344CB8AC3E}">
        <p14:creationId xmlns:p14="http://schemas.microsoft.com/office/powerpoint/2010/main" val="35719962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 White">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AB5B8FE-175D-41AE-B608-F6E23F93EDA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4" name="Picture 3" descr="Logo&#10;&#10;Description automatically generated with low confidence">
            <a:extLst>
              <a:ext uri="{FF2B5EF4-FFF2-40B4-BE49-F238E27FC236}">
                <a16:creationId xmlns:a16="http://schemas.microsoft.com/office/drawing/2014/main" id="{B07B3726-577D-D0EC-9871-354EE62EC46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2626323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 Color">
    <p:bg>
      <p:bgPr>
        <a:solidFill>
          <a:schemeClr val="bg2"/>
        </a:solidFill>
        <a:effectLst/>
      </p:bgPr>
    </p:bg>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3" name="Picture 2" descr="Text&#10;&#10;Description automatically generated with medium confidence">
            <a:extLst>
              <a:ext uri="{FF2B5EF4-FFF2-40B4-BE49-F238E27FC236}">
                <a16:creationId xmlns:a16="http://schemas.microsoft.com/office/drawing/2014/main" id="{2D1B5827-3735-32E6-0984-7B5ED0F5E5B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9317" y="6325267"/>
            <a:ext cx="1805577" cy="302660"/>
          </a:xfrm>
          <a:prstGeom prst="rect">
            <a:avLst/>
          </a:prstGeom>
        </p:spPr>
      </p:pic>
    </p:spTree>
    <p:extLst>
      <p:ext uri="{BB962C8B-B14F-4D97-AF65-F5344CB8AC3E}">
        <p14:creationId xmlns:p14="http://schemas.microsoft.com/office/powerpoint/2010/main" val="242356447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ast Page Layout - White">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2C7A7229-7787-46DB-81E4-86E3BA9EAF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000250"/>
            <a:ext cx="2857500" cy="2857500"/>
          </a:xfrm>
          <a:prstGeom prst="rect">
            <a:avLst/>
          </a:prstGeom>
        </p:spPr>
      </p:pic>
      <p:sp>
        <p:nvSpPr>
          <p:cNvPr id="14" name="Slide Number Placeholder 5">
            <a:extLst>
              <a:ext uri="{FF2B5EF4-FFF2-40B4-BE49-F238E27FC236}">
                <a16:creationId xmlns:a16="http://schemas.microsoft.com/office/drawing/2014/main" id="{C0106805-DC3A-18B7-0900-0C5553FCC45A}"/>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5" name="Date Placeholder 3">
            <a:extLst>
              <a:ext uri="{FF2B5EF4-FFF2-40B4-BE49-F238E27FC236}">
                <a16:creationId xmlns:a16="http://schemas.microsoft.com/office/drawing/2014/main" id="{74162BEE-7BF9-797F-48A2-1AFCBB9CB16D}"/>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6" name="Footer Placeholder 4">
            <a:extLst>
              <a:ext uri="{FF2B5EF4-FFF2-40B4-BE49-F238E27FC236}">
                <a16:creationId xmlns:a16="http://schemas.microsoft.com/office/drawing/2014/main" id="{015D05CD-01AF-4552-9B1D-6F71411F68CE}"/>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Tree>
    <p:extLst>
      <p:ext uri="{BB962C8B-B14F-4D97-AF65-F5344CB8AC3E}">
        <p14:creationId xmlns:p14="http://schemas.microsoft.com/office/powerpoint/2010/main" val="55521050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56BD15F6-7C9E-48E7-A1EF-3D4FD71DD281}"/>
              </a:ext>
            </a:extLst>
          </p:cNvPr>
          <p:cNvSpPr>
            <a:spLocks noGrp="1"/>
          </p:cNvSpPr>
          <p:nvPr>
            <p:ph idx="1"/>
          </p:nvPr>
        </p:nvSpPr>
        <p:spPr>
          <a:xfrm>
            <a:off x="397329" y="1536700"/>
            <a:ext cx="11181897" cy="42164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itle 1">
            <a:extLst>
              <a:ext uri="{FF2B5EF4-FFF2-40B4-BE49-F238E27FC236}">
                <a16:creationId xmlns:a16="http://schemas.microsoft.com/office/drawing/2014/main" id="{9D34E2EE-9F90-4F52-9FF7-6355829E978E}"/>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sp>
        <p:nvSpPr>
          <p:cNvPr id="17" name="Text Placeholder 2">
            <a:extLst>
              <a:ext uri="{FF2B5EF4-FFF2-40B4-BE49-F238E27FC236}">
                <a16:creationId xmlns:a16="http://schemas.microsoft.com/office/drawing/2014/main" id="{CDF73904-F398-41EA-B14D-72DEC2CB9579}"/>
              </a:ext>
            </a:extLst>
          </p:cNvPr>
          <p:cNvSpPr>
            <a:spLocks noGrp="1"/>
          </p:cNvSpPr>
          <p:nvPr>
            <p:ph type="body" idx="13" hasCustomPrompt="1"/>
          </p:nvPr>
        </p:nvSpPr>
        <p:spPr>
          <a:xfrm>
            <a:off x="361509" y="936892"/>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5" name="Slide Number Placeholder 5">
            <a:extLst>
              <a:ext uri="{FF2B5EF4-FFF2-40B4-BE49-F238E27FC236}">
                <a16:creationId xmlns:a16="http://schemas.microsoft.com/office/drawing/2014/main" id="{967B9EE0-E0DF-B2EC-C183-09FB0FF94C6F}"/>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6" name="Date Placeholder 3">
            <a:extLst>
              <a:ext uri="{FF2B5EF4-FFF2-40B4-BE49-F238E27FC236}">
                <a16:creationId xmlns:a16="http://schemas.microsoft.com/office/drawing/2014/main" id="{7BC7A0E2-E23D-595A-82F7-34DB97F8F053}"/>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7" name="Footer Placeholder 4">
            <a:extLst>
              <a:ext uri="{FF2B5EF4-FFF2-40B4-BE49-F238E27FC236}">
                <a16:creationId xmlns:a16="http://schemas.microsoft.com/office/drawing/2014/main" id="{71172B8B-4A55-C35B-6BC3-DADF96C8281A}"/>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3" name="Text Placeholder 10">
            <a:extLst>
              <a:ext uri="{FF2B5EF4-FFF2-40B4-BE49-F238E27FC236}">
                <a16:creationId xmlns:a16="http://schemas.microsoft.com/office/drawing/2014/main" id="{A5C8348C-3686-C05D-BF81-305ECBE515E7}"/>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pic>
        <p:nvPicPr>
          <p:cNvPr id="2" name="Picture 1" descr="Logo&#10;&#10;Description automatically generated with low confidence">
            <a:extLst>
              <a:ext uri="{FF2B5EF4-FFF2-40B4-BE49-F238E27FC236}">
                <a16:creationId xmlns:a16="http://schemas.microsoft.com/office/drawing/2014/main" id="{C0E727C8-5BE1-7D55-24FC-59EB1E3541D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1802567616"/>
      </p:ext>
    </p:extLst>
  </p:cSld>
  <p:clrMapOvr>
    <a:masterClrMapping/>
  </p:clrMapOvr>
  <p:hf hdr="0" ftr="0" dt="0"/>
  <p:extLst>
    <p:ext uri="{DCECCB84-F9BA-43D5-87BE-67443E8EF086}">
      <p15:sldGuideLst xmlns:p15="http://schemas.microsoft.com/office/powerpoint/2012/main">
        <p15:guide id="1" pos="240">
          <p15:clr>
            <a:srgbClr val="00000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 Whi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EA03639-C702-44FD-BEA5-47378CBEF6E9}"/>
              </a:ext>
            </a:extLst>
          </p:cNvPr>
          <p:cNvSpPr>
            <a:spLocks noGrp="1"/>
          </p:cNvSpPr>
          <p:nvPr>
            <p:ph type="body" idx="1" hasCustomPrompt="1"/>
          </p:nvPr>
        </p:nvSpPr>
        <p:spPr>
          <a:xfrm>
            <a:off x="397328" y="1536700"/>
            <a:ext cx="5594349" cy="367970"/>
          </a:xfrm>
          <a:solidFill>
            <a:schemeClr val="tx2"/>
          </a:solidFill>
        </p:spPr>
        <p:txBody>
          <a:bodyPr anchor="ctr">
            <a:normAutofit/>
          </a:bodyPr>
          <a:lstStyle>
            <a:lvl1pPr marL="0" indent="0" algn="ctr">
              <a:buNone/>
              <a:defRPr sz="1400" b="0" i="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4" name="Content Placeholder 3">
            <a:extLst>
              <a:ext uri="{FF2B5EF4-FFF2-40B4-BE49-F238E27FC236}">
                <a16:creationId xmlns:a16="http://schemas.microsoft.com/office/drawing/2014/main" id="{531843E6-4DA1-47C2-B2FF-2B973E64D27F}"/>
              </a:ext>
            </a:extLst>
          </p:cNvPr>
          <p:cNvSpPr>
            <a:spLocks noGrp="1"/>
          </p:cNvSpPr>
          <p:nvPr>
            <p:ph sz="half" idx="2"/>
          </p:nvPr>
        </p:nvSpPr>
        <p:spPr>
          <a:xfrm>
            <a:off x="397328" y="2059153"/>
            <a:ext cx="5558529" cy="3693947"/>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903515-9046-4861-ACB8-1231EC9EC1F2}"/>
              </a:ext>
            </a:extLst>
          </p:cNvPr>
          <p:cNvSpPr>
            <a:spLocks noGrp="1"/>
          </p:cNvSpPr>
          <p:nvPr>
            <p:ph type="body" sz="quarter" idx="3" hasCustomPrompt="1"/>
          </p:nvPr>
        </p:nvSpPr>
        <p:spPr>
          <a:xfrm>
            <a:off x="6214481" y="1536699"/>
            <a:ext cx="5364746" cy="367970"/>
          </a:xfrm>
          <a:solidFill>
            <a:schemeClr val="tx2"/>
          </a:solidFill>
        </p:spPr>
        <p:txBody>
          <a:bodyPr anchor="ctr">
            <a:normAutofit/>
          </a:bodyPr>
          <a:lstStyle>
            <a:lvl1pPr marL="0" indent="0" algn="ctr">
              <a:buNone/>
              <a:defRPr sz="1400" b="0" i="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6" name="Content Placeholder 5">
            <a:extLst>
              <a:ext uri="{FF2B5EF4-FFF2-40B4-BE49-F238E27FC236}">
                <a16:creationId xmlns:a16="http://schemas.microsoft.com/office/drawing/2014/main" id="{7AAC1E8E-96C2-4EAA-AD07-A8C189DA3F4B}"/>
              </a:ext>
            </a:extLst>
          </p:cNvPr>
          <p:cNvSpPr>
            <a:spLocks noGrp="1"/>
          </p:cNvSpPr>
          <p:nvPr>
            <p:ph sz="quarter" idx="4"/>
          </p:nvPr>
        </p:nvSpPr>
        <p:spPr>
          <a:xfrm>
            <a:off x="6214481" y="2059153"/>
            <a:ext cx="5364745" cy="3693946"/>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a:extLst>
              <a:ext uri="{FF2B5EF4-FFF2-40B4-BE49-F238E27FC236}">
                <a16:creationId xmlns:a16="http://schemas.microsoft.com/office/drawing/2014/main" id="{682CAE04-71B6-4C65-BB1A-441F0A629A9E}"/>
              </a:ext>
            </a:extLst>
          </p:cNvPr>
          <p:cNvSpPr>
            <a:spLocks noGrp="1"/>
          </p:cNvSpPr>
          <p:nvPr>
            <p:ph type="body" idx="13" hasCustomPrompt="1"/>
          </p:nvPr>
        </p:nvSpPr>
        <p:spPr>
          <a:xfrm>
            <a:off x="361509" y="936893"/>
            <a:ext cx="11217717" cy="48127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9" name="Slide Number Placeholder 5">
            <a:extLst>
              <a:ext uri="{FF2B5EF4-FFF2-40B4-BE49-F238E27FC236}">
                <a16:creationId xmlns:a16="http://schemas.microsoft.com/office/drawing/2014/main" id="{C02F5DD7-A1E1-3774-EE63-01ADD2C53B08}"/>
              </a:ext>
            </a:extLst>
          </p:cNvPr>
          <p:cNvSpPr>
            <a:spLocks noGrp="1"/>
          </p:cNvSpPr>
          <p:nvPr>
            <p:ph type="sldNum" sz="quarter" idx="1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20" name="Date Placeholder 3">
            <a:extLst>
              <a:ext uri="{FF2B5EF4-FFF2-40B4-BE49-F238E27FC236}">
                <a16:creationId xmlns:a16="http://schemas.microsoft.com/office/drawing/2014/main" id="{757C456E-A45F-F773-DF78-DB2EBDEA8BC3}"/>
              </a:ext>
            </a:extLst>
          </p:cNvPr>
          <p:cNvSpPr>
            <a:spLocks noGrp="1"/>
          </p:cNvSpPr>
          <p:nvPr>
            <p:ph type="dt" sz="half" idx="15"/>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Verdana" panose="020B0604030504040204" pitchFamily="34" charset="0"/>
                <a:ea typeface="Verdana" panose="020B0604030504040204" pitchFamily="34" charset="0"/>
              </a:defRPr>
            </a:lvl1pPr>
          </a:lstStyle>
          <a:p>
            <a:fld id="{FCF4F0F8-06C0-4D17-8EDE-5F35A947D0CB}" type="datetime1">
              <a:rPr lang="en-US" smtClean="0"/>
              <a:t>6/11/2024</a:t>
            </a:fld>
            <a:endParaRPr lang="en-US"/>
          </a:p>
        </p:txBody>
      </p:sp>
      <p:sp>
        <p:nvSpPr>
          <p:cNvPr id="21" name="Footer Placeholder 4">
            <a:extLst>
              <a:ext uri="{FF2B5EF4-FFF2-40B4-BE49-F238E27FC236}">
                <a16:creationId xmlns:a16="http://schemas.microsoft.com/office/drawing/2014/main" id="{38A1A2F7-38A4-C943-AC21-0CD34B8BD92E}"/>
              </a:ext>
            </a:extLst>
          </p:cNvPr>
          <p:cNvSpPr>
            <a:spLocks noGrp="1"/>
          </p:cNvSpPr>
          <p:nvPr>
            <p:ph type="ftr" sz="quarter" idx="16"/>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Verdana" panose="020B0604030504040204" pitchFamily="34" charset="0"/>
                <a:ea typeface="Verdana" panose="020B0604030504040204" pitchFamily="34" charset="0"/>
              </a:defRPr>
            </a:lvl1pPr>
          </a:lstStyle>
          <a:p>
            <a:endParaRPr lang="en-US"/>
          </a:p>
        </p:txBody>
      </p:sp>
      <p:sp>
        <p:nvSpPr>
          <p:cNvPr id="12" name="Text Placeholder 10">
            <a:extLst>
              <a:ext uri="{FF2B5EF4-FFF2-40B4-BE49-F238E27FC236}">
                <a16:creationId xmlns:a16="http://schemas.microsoft.com/office/drawing/2014/main" id="{CD23F542-FDBA-066A-E565-CE87307CFE0B}"/>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2" name="Title 1">
            <a:extLst>
              <a:ext uri="{FF2B5EF4-FFF2-40B4-BE49-F238E27FC236}">
                <a16:creationId xmlns:a16="http://schemas.microsoft.com/office/drawing/2014/main" id="{070996C2-4584-5B89-7427-0A9440B898F4}"/>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7" name="Picture 6" descr="Logo&#10;&#10;Description automatically generated with low confidence">
            <a:extLst>
              <a:ext uri="{FF2B5EF4-FFF2-40B4-BE49-F238E27FC236}">
                <a16:creationId xmlns:a16="http://schemas.microsoft.com/office/drawing/2014/main" id="{341FB453-3213-DC95-40BC-D32CA6D4D9C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2949930345"/>
      </p:ext>
    </p:extLst>
  </p:cSld>
  <p:clrMapOvr>
    <a:masterClrMapping/>
  </p:clrMapOvr>
  <p:hf hdr="0" ftr="0" dt="0"/>
  <p:extLst>
    <p:ext uri="{DCECCB84-F9BA-43D5-87BE-67443E8EF086}">
      <p15:sldGuideLst xmlns:p15="http://schemas.microsoft.com/office/powerpoint/2012/main">
        <p15:guide id="1" orient="horz" pos="528">
          <p15:clr>
            <a:srgbClr val="C35EA4"/>
          </p15:clr>
        </p15:guide>
        <p15:guide id="2" orient="horz" pos="696">
          <p15:clr>
            <a:srgbClr val="C35EA4"/>
          </p15:clr>
        </p15:guide>
        <p15:guide id="3" orient="horz" pos="144">
          <p15:clr>
            <a:srgbClr val="C35E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 Color Layout">
    <p:spTree>
      <p:nvGrpSpPr>
        <p:cNvPr id="1" name=""/>
        <p:cNvGrpSpPr/>
        <p:nvPr/>
      </p:nvGrpSpPr>
      <p:grpSpPr>
        <a:xfrm>
          <a:off x="0" y="0"/>
          <a:ext cx="0" cy="0"/>
          <a:chOff x="0" y="0"/>
          <a:chExt cx="0" cy="0"/>
        </a:xfrm>
      </p:grpSpPr>
      <p:sp>
        <p:nvSpPr>
          <p:cNvPr id="13" name="Text Placeholder 2">
            <a:extLst>
              <a:ext uri="{FF2B5EF4-FFF2-40B4-BE49-F238E27FC236}">
                <a16:creationId xmlns:a16="http://schemas.microsoft.com/office/drawing/2014/main" id="{381CFF1F-2953-4B65-BD1B-94AE7F65E445}"/>
              </a:ext>
            </a:extLst>
          </p:cNvPr>
          <p:cNvSpPr>
            <a:spLocks noGrp="1"/>
          </p:cNvSpPr>
          <p:nvPr>
            <p:ph type="body" idx="1" hasCustomPrompt="1"/>
          </p:nvPr>
        </p:nvSpPr>
        <p:spPr>
          <a:xfrm>
            <a:off x="397328" y="1536700"/>
            <a:ext cx="5594349" cy="367970"/>
          </a:xfrm>
          <a:solidFill>
            <a:schemeClr val="bg1"/>
          </a:solidFill>
          <a:ln>
            <a:noFill/>
          </a:ln>
        </p:spPr>
        <p:txBody>
          <a:bodyPr anchor="ctr">
            <a:normAutofit/>
          </a:bodyPr>
          <a:lstStyle>
            <a:lvl1pPr marL="0" indent="0" algn="ctr">
              <a:buNone/>
              <a:defRPr sz="1400" b="0" i="0">
                <a:solidFill>
                  <a:schemeClr val="bg2">
                    <a:lumMod val="1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17" name="Content Placeholder 3">
            <a:extLst>
              <a:ext uri="{FF2B5EF4-FFF2-40B4-BE49-F238E27FC236}">
                <a16:creationId xmlns:a16="http://schemas.microsoft.com/office/drawing/2014/main" id="{BC7DFCFC-990C-4469-B165-4A850B4169EA}"/>
              </a:ext>
            </a:extLst>
          </p:cNvPr>
          <p:cNvSpPr>
            <a:spLocks noGrp="1"/>
          </p:cNvSpPr>
          <p:nvPr>
            <p:ph sz="half" idx="10"/>
          </p:nvPr>
        </p:nvSpPr>
        <p:spPr>
          <a:xfrm>
            <a:off x="381000" y="2059154"/>
            <a:ext cx="5594349" cy="3706646"/>
          </a:xfrm>
          <a:solidFill>
            <a:schemeClr val="bg2"/>
          </a:solidFill>
        </p:spPr>
        <p:txBody>
          <a:bodyPr>
            <a:normAutofit/>
          </a:bodyPr>
          <a:lstStyle>
            <a:lvl1pPr>
              <a:defRPr sz="1200">
                <a:solidFill>
                  <a:schemeClr val="bg1"/>
                </a:solidFill>
                <a:latin typeface="+mn-lt"/>
              </a:defRPr>
            </a:lvl1pPr>
            <a:lvl2pPr>
              <a:defRPr sz="1200">
                <a:solidFill>
                  <a:schemeClr val="bg1"/>
                </a:solidFill>
                <a:latin typeface="+mn-lt"/>
              </a:defRPr>
            </a:lvl2pPr>
            <a:lvl3pPr>
              <a:defRPr sz="1200">
                <a:solidFill>
                  <a:schemeClr val="bg1"/>
                </a:solidFill>
                <a:latin typeface="+mn-lt"/>
              </a:defRPr>
            </a:lvl3pPr>
            <a:lvl4pPr>
              <a:defRPr sz="1200">
                <a:solidFill>
                  <a:schemeClr val="bg1"/>
                </a:solidFill>
                <a:latin typeface="+mn-lt"/>
              </a:defRPr>
            </a:lvl4pPr>
            <a:lvl5pPr>
              <a:defRPr sz="1200">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4">
            <a:extLst>
              <a:ext uri="{FF2B5EF4-FFF2-40B4-BE49-F238E27FC236}">
                <a16:creationId xmlns:a16="http://schemas.microsoft.com/office/drawing/2014/main" id="{0DD09F04-49BB-4F97-BF1F-8D8918E594C6}"/>
              </a:ext>
            </a:extLst>
          </p:cNvPr>
          <p:cNvSpPr>
            <a:spLocks noGrp="1"/>
          </p:cNvSpPr>
          <p:nvPr>
            <p:ph type="body" sz="quarter" idx="11" hasCustomPrompt="1"/>
          </p:nvPr>
        </p:nvSpPr>
        <p:spPr>
          <a:xfrm>
            <a:off x="6194425" y="1536699"/>
            <a:ext cx="5384801" cy="367970"/>
          </a:xfrm>
          <a:solidFill>
            <a:schemeClr val="bg1"/>
          </a:solidFill>
          <a:ln>
            <a:noFill/>
          </a:ln>
        </p:spPr>
        <p:txBody>
          <a:bodyPr anchor="ctr">
            <a:normAutofit/>
          </a:bodyPr>
          <a:lstStyle>
            <a:lvl1pPr marL="0" indent="0" algn="ctr">
              <a:buNone/>
              <a:defRPr sz="1400" b="0" i="0">
                <a:solidFill>
                  <a:schemeClr val="bg2">
                    <a:lumMod val="1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Subheading</a:t>
            </a:r>
          </a:p>
        </p:txBody>
      </p:sp>
      <p:sp>
        <p:nvSpPr>
          <p:cNvPr id="19" name="Content Placeholder 5">
            <a:extLst>
              <a:ext uri="{FF2B5EF4-FFF2-40B4-BE49-F238E27FC236}">
                <a16:creationId xmlns:a16="http://schemas.microsoft.com/office/drawing/2014/main" id="{BFF70906-624B-4B03-B1E7-79DAB9C9512E}"/>
              </a:ext>
            </a:extLst>
          </p:cNvPr>
          <p:cNvSpPr>
            <a:spLocks noGrp="1"/>
          </p:cNvSpPr>
          <p:nvPr>
            <p:ph sz="quarter" idx="12"/>
          </p:nvPr>
        </p:nvSpPr>
        <p:spPr>
          <a:xfrm>
            <a:off x="6194424" y="2059153"/>
            <a:ext cx="5384801" cy="3706646"/>
          </a:xfrm>
        </p:spPr>
        <p:txBody>
          <a:bodyPr>
            <a:normAutofit/>
          </a:bodyPr>
          <a:lstStyle>
            <a:lvl1pPr>
              <a:defRPr sz="1200">
                <a:solidFill>
                  <a:schemeClr val="bg2">
                    <a:lumMod val="10000"/>
                  </a:schemeClr>
                </a:solidFill>
              </a:defRPr>
            </a:lvl1pPr>
            <a:lvl2pPr>
              <a:defRPr sz="1200">
                <a:solidFill>
                  <a:schemeClr val="bg2">
                    <a:lumMod val="10000"/>
                  </a:schemeClr>
                </a:solidFill>
              </a:defRPr>
            </a:lvl2pPr>
            <a:lvl3pPr>
              <a:defRPr sz="1200">
                <a:solidFill>
                  <a:schemeClr val="bg2">
                    <a:lumMod val="10000"/>
                  </a:schemeClr>
                </a:solidFill>
              </a:defRPr>
            </a:lvl3pPr>
            <a:lvl4pPr>
              <a:defRPr sz="1200">
                <a:solidFill>
                  <a:schemeClr val="bg2">
                    <a:lumMod val="10000"/>
                  </a:schemeClr>
                </a:solidFill>
              </a:defRPr>
            </a:lvl4pPr>
            <a:lvl5pPr>
              <a:defRPr sz="1200">
                <a:solidFill>
                  <a:schemeClr val="bg2">
                    <a:lumMod val="1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2">
            <a:extLst>
              <a:ext uri="{FF2B5EF4-FFF2-40B4-BE49-F238E27FC236}">
                <a16:creationId xmlns:a16="http://schemas.microsoft.com/office/drawing/2014/main" id="{0E0C133C-A947-4778-BC0F-53F7CC94D0DC}"/>
              </a:ext>
            </a:extLst>
          </p:cNvPr>
          <p:cNvSpPr>
            <a:spLocks noGrp="1"/>
          </p:cNvSpPr>
          <p:nvPr>
            <p:ph type="body" idx="13" hasCustomPrompt="1"/>
          </p:nvPr>
        </p:nvSpPr>
        <p:spPr>
          <a:xfrm>
            <a:off x="361508" y="936892"/>
            <a:ext cx="11217718" cy="49341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0" name="Slide Number Placeholder 5">
            <a:extLst>
              <a:ext uri="{FF2B5EF4-FFF2-40B4-BE49-F238E27FC236}">
                <a16:creationId xmlns:a16="http://schemas.microsoft.com/office/drawing/2014/main" id="{574C28C6-D7B0-FF08-B6ED-E3C4F08F74E0}"/>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1" name="Date Placeholder 3">
            <a:extLst>
              <a:ext uri="{FF2B5EF4-FFF2-40B4-BE49-F238E27FC236}">
                <a16:creationId xmlns:a16="http://schemas.microsoft.com/office/drawing/2014/main" id="{B2D02B69-FB6F-E24B-49D5-1D7A1A53F96C}"/>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2" name="Footer Placeholder 4">
            <a:extLst>
              <a:ext uri="{FF2B5EF4-FFF2-40B4-BE49-F238E27FC236}">
                <a16:creationId xmlns:a16="http://schemas.microsoft.com/office/drawing/2014/main" id="{EF9881E1-B7F0-BBF6-0047-76E30AFD70A5}"/>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4" name="Text Placeholder 10">
            <a:extLst>
              <a:ext uri="{FF2B5EF4-FFF2-40B4-BE49-F238E27FC236}">
                <a16:creationId xmlns:a16="http://schemas.microsoft.com/office/drawing/2014/main" id="{DF61D8D6-58D6-FA2A-BE82-A4A83BEDDCE9}"/>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3" name="Title 1">
            <a:extLst>
              <a:ext uri="{FF2B5EF4-FFF2-40B4-BE49-F238E27FC236}">
                <a16:creationId xmlns:a16="http://schemas.microsoft.com/office/drawing/2014/main" id="{E011E15F-F8AD-A1DA-822C-28DFA60556C0}"/>
              </a:ext>
            </a:extLst>
          </p:cNvPr>
          <p:cNvSpPr>
            <a:spLocks noGrp="1"/>
          </p:cNvSpPr>
          <p:nvPr>
            <p:ph type="ctrTitle" hasCustomPrompt="1"/>
          </p:nvPr>
        </p:nvSpPr>
        <p:spPr>
          <a:xfrm>
            <a:off x="361508" y="440748"/>
            <a:ext cx="11217718"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2" name="Picture 1" descr="Logo&#10;&#10;Description automatically generated with low confidence">
            <a:extLst>
              <a:ext uri="{FF2B5EF4-FFF2-40B4-BE49-F238E27FC236}">
                <a16:creationId xmlns:a16="http://schemas.microsoft.com/office/drawing/2014/main" id="{EF0BE05C-7EC8-3BAA-B4EF-42A499FE3FC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12032598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cture and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FD0266-4E7B-451E-B5EA-BB58C0D38B65}"/>
              </a:ext>
            </a:extLst>
          </p:cNvPr>
          <p:cNvSpPr/>
          <p:nvPr/>
        </p:nvSpPr>
        <p:spPr>
          <a:xfrm>
            <a:off x="5679440" y="0"/>
            <a:ext cx="65125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797AF2A1-F3F9-49D3-ABEE-DBB2813954A0}"/>
              </a:ext>
            </a:extLst>
          </p:cNvPr>
          <p:cNvSpPr>
            <a:spLocks noGrp="1"/>
          </p:cNvSpPr>
          <p:nvPr>
            <p:ph type="pic" idx="1"/>
          </p:nvPr>
        </p:nvSpPr>
        <p:spPr>
          <a:xfrm>
            <a:off x="6096000" y="877624"/>
            <a:ext cx="5499100" cy="4873625"/>
          </a:xfrm>
        </p:spPr>
        <p:txBody>
          <a:bodyPr>
            <a:normAutofit/>
          </a:bodyPr>
          <a:lstStyle>
            <a:lvl1pPr marL="0" indent="0">
              <a:buNone/>
              <a:defRPr sz="1400">
                <a:solidFill>
                  <a:schemeClr val="bg1"/>
                </a:solidFill>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E003E32-E8BD-4EAA-8919-74EAA1390547}"/>
              </a:ext>
            </a:extLst>
          </p:cNvPr>
          <p:cNvSpPr>
            <a:spLocks noGrp="1"/>
          </p:cNvSpPr>
          <p:nvPr>
            <p:ph type="body" sz="half" idx="2"/>
          </p:nvPr>
        </p:nvSpPr>
        <p:spPr>
          <a:xfrm>
            <a:off x="397328" y="1536700"/>
            <a:ext cx="4993380" cy="4214549"/>
          </a:xfrm>
        </p:spPr>
        <p:txBody>
          <a:bodyPr>
            <a:normAutofit/>
          </a:bodyPr>
          <a:lstStyle>
            <a:lvl1pPr marL="0" indent="0">
              <a:buNone/>
              <a:defRPr sz="12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ext Placeholder 2">
            <a:extLst>
              <a:ext uri="{FF2B5EF4-FFF2-40B4-BE49-F238E27FC236}">
                <a16:creationId xmlns:a16="http://schemas.microsoft.com/office/drawing/2014/main" id="{9C18EDD6-7198-4034-A1C3-4A17B18D37E7}"/>
              </a:ext>
            </a:extLst>
          </p:cNvPr>
          <p:cNvSpPr>
            <a:spLocks noGrp="1"/>
          </p:cNvSpPr>
          <p:nvPr>
            <p:ph type="body" idx="13" hasCustomPrompt="1"/>
          </p:nvPr>
        </p:nvSpPr>
        <p:spPr>
          <a:xfrm>
            <a:off x="361508" y="936892"/>
            <a:ext cx="5029200" cy="493419"/>
          </a:xfrm>
          <a:noFill/>
          <a:ln>
            <a:noFill/>
          </a:ln>
        </p:spPr>
        <p:txBody>
          <a:bodyPr anchor="t">
            <a:noAutofit/>
          </a:bodyPr>
          <a:lstStyle>
            <a:lvl1pPr marL="0" indent="0" algn="l">
              <a:buNone/>
              <a:defRPr sz="1400" b="0" i="0">
                <a:solidFill>
                  <a:schemeClr val="bg1">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Strapline</a:t>
            </a:r>
          </a:p>
        </p:txBody>
      </p:sp>
      <p:sp>
        <p:nvSpPr>
          <p:cNvPr id="18" name="Slide Number Placeholder 5">
            <a:extLst>
              <a:ext uri="{FF2B5EF4-FFF2-40B4-BE49-F238E27FC236}">
                <a16:creationId xmlns:a16="http://schemas.microsoft.com/office/drawing/2014/main" id="{68F6C7FD-344F-90BE-07B2-620FE490F8DC}"/>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1"/>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9" name="Date Placeholder 3">
            <a:extLst>
              <a:ext uri="{FF2B5EF4-FFF2-40B4-BE49-F238E27FC236}">
                <a16:creationId xmlns:a16="http://schemas.microsoft.com/office/drawing/2014/main" id="{FAD46322-C343-E90C-0507-F0BF5A76B1BA}"/>
              </a:ext>
            </a:extLst>
          </p:cNvPr>
          <p:cNvSpPr>
            <a:spLocks noGrp="1"/>
          </p:cNvSpPr>
          <p:nvPr>
            <p:ph type="dt" sz="half" idx="14"/>
          </p:nvPr>
        </p:nvSpPr>
        <p:spPr>
          <a:xfrm>
            <a:off x="9549442" y="6295591"/>
            <a:ext cx="1130849" cy="358193"/>
          </a:xfrm>
          <a:prstGeom prst="rect">
            <a:avLst/>
          </a:prstGeom>
        </p:spPr>
        <p:txBody>
          <a:bodyPr vert="horz" lIns="91440" tIns="45720" rIns="91440" bIns="45720" rtlCol="0" anchor="ctr"/>
          <a:lstStyle>
            <a:lvl1pPr algn="l">
              <a:defRPr sz="900">
                <a:solidFill>
                  <a:schemeClr val="bg1"/>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20" name="Footer Placeholder 4">
            <a:extLst>
              <a:ext uri="{FF2B5EF4-FFF2-40B4-BE49-F238E27FC236}">
                <a16:creationId xmlns:a16="http://schemas.microsoft.com/office/drawing/2014/main" id="{48E1F1DF-41D2-D700-45B7-FA6289C7E638}"/>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7" name="Text Placeholder 10">
            <a:extLst>
              <a:ext uri="{FF2B5EF4-FFF2-40B4-BE49-F238E27FC236}">
                <a16:creationId xmlns:a16="http://schemas.microsoft.com/office/drawing/2014/main" id="{921945B9-76E2-3069-0EAC-8CBC366D656F}"/>
              </a:ext>
            </a:extLst>
          </p:cNvPr>
          <p:cNvSpPr>
            <a:spLocks noGrp="1"/>
          </p:cNvSpPr>
          <p:nvPr>
            <p:ph type="body" sz="quarter" idx="17" hasCustomPrompt="1"/>
          </p:nvPr>
        </p:nvSpPr>
        <p:spPr>
          <a:xfrm>
            <a:off x="373654" y="284209"/>
            <a:ext cx="3443535" cy="122242"/>
          </a:xfrm>
        </p:spPr>
        <p:txBody>
          <a:bodyPr anchor="ctr">
            <a:noAutofit/>
          </a:bodyPr>
          <a:lstStyle>
            <a:lvl1pPr marL="0" indent="0">
              <a:buNone/>
              <a:defRPr sz="800" b="1" cap="all" baseline="0">
                <a:solidFill>
                  <a:schemeClr val="tx1">
                    <a:lumMod val="50000"/>
                    <a:lumOff val="50000"/>
                  </a:schemeClr>
                </a:solidFill>
              </a:defRPr>
            </a:lvl1pPr>
          </a:lstStyle>
          <a:p>
            <a:pPr lvl="0"/>
            <a:r>
              <a:rPr lang="en-US"/>
              <a:t>Presentation Title</a:t>
            </a:r>
          </a:p>
        </p:txBody>
      </p:sp>
      <p:sp>
        <p:nvSpPr>
          <p:cNvPr id="6" name="Title 1">
            <a:extLst>
              <a:ext uri="{FF2B5EF4-FFF2-40B4-BE49-F238E27FC236}">
                <a16:creationId xmlns:a16="http://schemas.microsoft.com/office/drawing/2014/main" id="{77F6C2D3-1FDB-9BAD-1DA1-8E38E519E88B}"/>
              </a:ext>
            </a:extLst>
          </p:cNvPr>
          <p:cNvSpPr>
            <a:spLocks noGrp="1"/>
          </p:cNvSpPr>
          <p:nvPr>
            <p:ph type="ctrTitle" hasCustomPrompt="1"/>
          </p:nvPr>
        </p:nvSpPr>
        <p:spPr>
          <a:xfrm>
            <a:off x="361508" y="440748"/>
            <a:ext cx="5029200" cy="481280"/>
          </a:xfrm>
          <a:prstGeom prst="rect">
            <a:avLst/>
          </a:prstGeom>
        </p:spPr>
        <p:txBody>
          <a:bodyPr anchor="b">
            <a:normAutofit/>
          </a:bodyPr>
          <a:lstStyle>
            <a:lvl1pPr algn="l">
              <a:defRPr sz="2800" b="1" cap="all" baseline="0">
                <a:solidFill>
                  <a:schemeClr val="bg2"/>
                </a:solidFill>
                <a:latin typeface="+mj-lt"/>
              </a:defRPr>
            </a:lvl1pPr>
          </a:lstStyle>
          <a:p>
            <a:r>
              <a:rPr lang="en-US"/>
              <a:t>Heading</a:t>
            </a:r>
          </a:p>
        </p:txBody>
      </p:sp>
      <p:pic>
        <p:nvPicPr>
          <p:cNvPr id="2" name="Picture 1" descr="Logo&#10;&#10;Description automatically generated with low confidence">
            <a:extLst>
              <a:ext uri="{FF2B5EF4-FFF2-40B4-BE49-F238E27FC236}">
                <a16:creationId xmlns:a16="http://schemas.microsoft.com/office/drawing/2014/main" id="{B306394E-1E53-489E-6D25-E8C02F9954C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486166596"/>
      </p:ext>
    </p:extLst>
  </p:cSld>
  <p:clrMapOvr>
    <a:masterClrMapping/>
  </p:clrMapOvr>
  <p:hf hdr="0" ftr="0" dt="0"/>
  <p:extLst>
    <p:ext uri="{DCECCB84-F9BA-43D5-87BE-67443E8EF086}">
      <p15:sldGuideLst xmlns:p15="http://schemas.microsoft.com/office/powerpoint/2012/main">
        <p15:guide id="1" orient="horz" pos="816">
          <p15:clr>
            <a:srgbClr val="000000"/>
          </p15:clr>
        </p15:guide>
        <p15:guide id="2" orient="horz" pos="624">
          <p15:clr>
            <a:srgbClr val="000000"/>
          </p15:clr>
        </p15:guide>
        <p15:guide id="4" orient="horz" pos="12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Divider - White">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5" name="Rectangle 4">
            <a:extLst>
              <a:ext uri="{FF2B5EF4-FFF2-40B4-BE49-F238E27FC236}">
                <a16:creationId xmlns:a16="http://schemas.microsoft.com/office/drawing/2014/main" id="{FA3D1238-217D-AD98-C220-5FF3A2A304D2}"/>
              </a:ext>
            </a:extLst>
          </p:cNvPr>
          <p:cNvSpPr/>
          <p:nvPr/>
        </p:nvSpPr>
        <p:spPr>
          <a:xfrm>
            <a:off x="641350" y="3315969"/>
            <a:ext cx="7315200" cy="274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Joan"/>
              <a:ea typeface="+mn-ea"/>
              <a:cs typeface="+mn-cs"/>
            </a:endParaRPr>
          </a:p>
        </p:txBody>
      </p:sp>
      <p:sp>
        <p:nvSpPr>
          <p:cNvPr id="7" name="Text Placeholder 6">
            <a:extLst>
              <a:ext uri="{FF2B5EF4-FFF2-40B4-BE49-F238E27FC236}">
                <a16:creationId xmlns:a16="http://schemas.microsoft.com/office/drawing/2014/main" id="{1F59014E-775C-519D-BF03-9843BD39BE13}"/>
              </a:ext>
            </a:extLst>
          </p:cNvPr>
          <p:cNvSpPr>
            <a:spLocks noGrp="1"/>
          </p:cNvSpPr>
          <p:nvPr>
            <p:ph type="body" sz="quarter" idx="10" hasCustomPrompt="1"/>
          </p:nvPr>
        </p:nvSpPr>
        <p:spPr>
          <a:xfrm>
            <a:off x="545123" y="1811438"/>
            <a:ext cx="7842740" cy="1498600"/>
          </a:xfrm>
        </p:spPr>
        <p:txBody>
          <a:bodyPr anchor="b">
            <a:normAutofit/>
          </a:bodyPr>
          <a:lstStyle>
            <a:lvl1pPr marL="0" indent="0">
              <a:buNone/>
              <a:defRPr sz="4400" b="1">
                <a:solidFill>
                  <a:schemeClr val="bg2"/>
                </a:solidFill>
                <a:latin typeface="+mj-lt"/>
              </a:defRPr>
            </a:lvl1pPr>
          </a:lstStyle>
          <a:p>
            <a:pPr lvl="0"/>
            <a:r>
              <a:rPr lang="en-US"/>
              <a:t>[DIVIDER]</a:t>
            </a:r>
          </a:p>
        </p:txBody>
      </p:sp>
      <p:pic>
        <p:nvPicPr>
          <p:cNvPr id="2" name="Picture 1" descr="Logo&#10;&#10;Description automatically generated with low confidence">
            <a:extLst>
              <a:ext uri="{FF2B5EF4-FFF2-40B4-BE49-F238E27FC236}">
                <a16:creationId xmlns:a16="http://schemas.microsoft.com/office/drawing/2014/main" id="{53E45C22-279F-EED2-3B04-1A01AA8DA44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361687763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Divider - Color">
    <p:bg>
      <p:bgPr>
        <a:solidFill>
          <a:schemeClr val="bg2"/>
        </a:solidFill>
        <a:effectLst/>
      </p:bgPr>
    </p:bg>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946DD003-DC05-88D2-2EA7-A5CBCFB28AA8}"/>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59317" y="6325267"/>
            <a:ext cx="1805577" cy="302660"/>
          </a:xfrm>
          <a:prstGeom prst="rect">
            <a:avLst/>
          </a:prstGeom>
        </p:spPr>
      </p:pic>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CF4F0F8-06C0-4D17-8EDE-5F35A947D0C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sp>
        <p:nvSpPr>
          <p:cNvPr id="5" name="Rectangle 4">
            <a:extLst>
              <a:ext uri="{FF2B5EF4-FFF2-40B4-BE49-F238E27FC236}">
                <a16:creationId xmlns:a16="http://schemas.microsoft.com/office/drawing/2014/main" id="{FA3D1238-217D-AD98-C220-5FF3A2A304D2}"/>
              </a:ext>
            </a:extLst>
          </p:cNvPr>
          <p:cNvSpPr/>
          <p:nvPr/>
        </p:nvSpPr>
        <p:spPr>
          <a:xfrm>
            <a:off x="641350" y="3315969"/>
            <a:ext cx="5852160"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Joan"/>
              <a:ea typeface="+mn-ea"/>
              <a:cs typeface="+mn-cs"/>
            </a:endParaRPr>
          </a:p>
        </p:txBody>
      </p:sp>
      <p:sp>
        <p:nvSpPr>
          <p:cNvPr id="7" name="Text Placeholder 6">
            <a:extLst>
              <a:ext uri="{FF2B5EF4-FFF2-40B4-BE49-F238E27FC236}">
                <a16:creationId xmlns:a16="http://schemas.microsoft.com/office/drawing/2014/main" id="{1F59014E-775C-519D-BF03-9843BD39BE13}"/>
              </a:ext>
            </a:extLst>
          </p:cNvPr>
          <p:cNvSpPr>
            <a:spLocks noGrp="1"/>
          </p:cNvSpPr>
          <p:nvPr>
            <p:ph type="body" sz="quarter" idx="10" hasCustomPrompt="1"/>
          </p:nvPr>
        </p:nvSpPr>
        <p:spPr>
          <a:xfrm>
            <a:off x="545123" y="1811438"/>
            <a:ext cx="7842740" cy="1498600"/>
          </a:xfrm>
        </p:spPr>
        <p:txBody>
          <a:bodyPr anchor="b">
            <a:normAutofit/>
          </a:bodyPr>
          <a:lstStyle>
            <a:lvl1pPr marL="0" indent="0">
              <a:buNone/>
              <a:defRPr sz="4400" b="1">
                <a:solidFill>
                  <a:schemeClr val="bg1"/>
                </a:solidFill>
                <a:latin typeface="+mj-lt"/>
              </a:defRPr>
            </a:lvl1pPr>
          </a:lstStyle>
          <a:p>
            <a:pPr lvl="0"/>
            <a:r>
              <a:rPr lang="en-US"/>
              <a:t>[DIVIDER]</a:t>
            </a:r>
          </a:p>
        </p:txBody>
      </p:sp>
    </p:spTree>
    <p:extLst>
      <p:ext uri="{BB962C8B-B14F-4D97-AF65-F5344CB8AC3E}">
        <p14:creationId xmlns:p14="http://schemas.microsoft.com/office/powerpoint/2010/main" val="378789880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 White">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EB2E418E-6CA1-8ABE-0457-6F465F24CC93}"/>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bg2"/>
                </a:solidFill>
                <a:latin typeface="+mn-lt"/>
                <a:ea typeface="Verdana" panose="020B0604030504040204" pitchFamily="34" charset="0"/>
              </a:defRPr>
            </a:lvl1pPr>
          </a:lstStyle>
          <a:p>
            <a:fld id="{54089F9B-2F52-48C4-B339-18B0ED72EF5E}" type="slidenum">
              <a:rPr lang="en-US" smtClean="0"/>
              <a:pPr/>
              <a:t>‹#›</a:t>
            </a:fld>
            <a:endParaRPr lang="en-US"/>
          </a:p>
        </p:txBody>
      </p:sp>
      <p:sp>
        <p:nvSpPr>
          <p:cNvPr id="14" name="Date Placeholder 3">
            <a:extLst>
              <a:ext uri="{FF2B5EF4-FFF2-40B4-BE49-F238E27FC236}">
                <a16:creationId xmlns:a16="http://schemas.microsoft.com/office/drawing/2014/main" id="{A0E16B6C-AEA0-A547-FAB5-964D4B71A2C9}"/>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mn-lt"/>
                <a:ea typeface="Verdana" panose="020B0604030504040204" pitchFamily="34" charset="0"/>
              </a:defRPr>
            </a:lvl1pPr>
          </a:lstStyle>
          <a:p>
            <a:fld id="{FAB5B8FE-175D-41AE-B608-F6E23F93EDAB}" type="datetime1">
              <a:rPr lang="en-US" smtClean="0"/>
              <a:t>6/11/2024</a:t>
            </a:fld>
            <a:endParaRPr lang="en-US"/>
          </a:p>
        </p:txBody>
      </p:sp>
      <p:sp>
        <p:nvSpPr>
          <p:cNvPr id="15" name="Footer Placeholder 4">
            <a:extLst>
              <a:ext uri="{FF2B5EF4-FFF2-40B4-BE49-F238E27FC236}">
                <a16:creationId xmlns:a16="http://schemas.microsoft.com/office/drawing/2014/main" id="{1251D503-37F4-C91C-5020-66EA2E0E2619}"/>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mn-lt"/>
                <a:ea typeface="Verdana" panose="020B0604030504040204" pitchFamily="34" charset="0"/>
              </a:defRPr>
            </a:lvl1pPr>
          </a:lstStyle>
          <a:p>
            <a:endParaRPr lang="en-US"/>
          </a:p>
        </p:txBody>
      </p:sp>
      <p:pic>
        <p:nvPicPr>
          <p:cNvPr id="4" name="Picture 3" descr="Logo&#10;&#10;Description automatically generated with low confidence">
            <a:extLst>
              <a:ext uri="{FF2B5EF4-FFF2-40B4-BE49-F238E27FC236}">
                <a16:creationId xmlns:a16="http://schemas.microsoft.com/office/drawing/2014/main" id="{B07B3726-577D-D0EC-9871-354EE62EC46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57200" y="6333143"/>
            <a:ext cx="1805577" cy="283088"/>
          </a:xfrm>
          <a:prstGeom prst="rect">
            <a:avLst/>
          </a:prstGeom>
        </p:spPr>
      </p:pic>
    </p:spTree>
    <p:extLst>
      <p:ext uri="{BB962C8B-B14F-4D97-AF65-F5344CB8AC3E}">
        <p14:creationId xmlns:p14="http://schemas.microsoft.com/office/powerpoint/2010/main" val="233553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6A5702-C043-4B9B-BAA0-D0C8698DB2E3}"/>
              </a:ext>
            </a:extLst>
          </p:cNvPr>
          <p:cNvSpPr>
            <a:spLocks noGrp="1"/>
          </p:cNvSpPr>
          <p:nvPr>
            <p:ph type="title"/>
          </p:nvPr>
        </p:nvSpPr>
        <p:spPr>
          <a:xfrm>
            <a:off x="361508" y="233915"/>
            <a:ext cx="11413671" cy="578042"/>
          </a:xfrm>
          <a:prstGeom prst="rect">
            <a:avLst/>
          </a:prstGeom>
        </p:spPr>
        <p:txBody>
          <a:bodyPr vert="horz" lIns="91440" tIns="45720" rIns="91440" bIns="45720" rtlCol="0" anchor="b">
            <a:normAutofit/>
          </a:bodyPr>
          <a:lstStyle/>
          <a:p>
            <a:r>
              <a:rPr lang="en-US"/>
              <a:t>Heading</a:t>
            </a:r>
          </a:p>
        </p:txBody>
      </p:sp>
      <p:sp>
        <p:nvSpPr>
          <p:cNvPr id="3" name="Text Placeholder 2">
            <a:extLst>
              <a:ext uri="{FF2B5EF4-FFF2-40B4-BE49-F238E27FC236}">
                <a16:creationId xmlns:a16="http://schemas.microsoft.com/office/drawing/2014/main" id="{45F648E6-38B2-463B-9550-E09905CD6EAA}"/>
              </a:ext>
            </a:extLst>
          </p:cNvPr>
          <p:cNvSpPr>
            <a:spLocks noGrp="1"/>
          </p:cNvSpPr>
          <p:nvPr>
            <p:ph type="body" idx="1"/>
          </p:nvPr>
        </p:nvSpPr>
        <p:spPr>
          <a:xfrm>
            <a:off x="397329" y="1361661"/>
            <a:ext cx="11413671" cy="43914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
        <p:nvSpPr>
          <p:cNvPr id="8" name="AutoShape 3">
            <a:extLst>
              <a:ext uri="{FF2B5EF4-FFF2-40B4-BE49-F238E27FC236}">
                <a16:creationId xmlns:a16="http://schemas.microsoft.com/office/drawing/2014/main" id="{926D0EBF-4952-4D0C-BF53-063D81E554AE}"/>
              </a:ext>
            </a:extLst>
          </p:cNvPr>
          <p:cNvSpPr>
            <a:spLocks noChangeAspect="1" noChangeArrowheads="1" noTextEdit="1"/>
          </p:cNvSpPr>
          <p:nvPr/>
        </p:nvSpPr>
        <p:spPr bwMode="auto">
          <a:xfrm>
            <a:off x="3086100" y="1954213"/>
            <a:ext cx="6037263"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AutoShape 7">
            <a:extLst>
              <a:ext uri="{FF2B5EF4-FFF2-40B4-BE49-F238E27FC236}">
                <a16:creationId xmlns:a16="http://schemas.microsoft.com/office/drawing/2014/main" id="{388A1EF6-1E12-4C61-863E-4DE843793615}"/>
              </a:ext>
            </a:extLst>
          </p:cNvPr>
          <p:cNvSpPr>
            <a:spLocks noChangeAspect="1" noChangeArrowheads="1" noTextEdit="1"/>
          </p:cNvSpPr>
          <p:nvPr/>
        </p:nvSpPr>
        <p:spPr bwMode="auto">
          <a:xfrm>
            <a:off x="4076700" y="1485900"/>
            <a:ext cx="3551238"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Slide Number Placeholder 5">
            <a:extLst>
              <a:ext uri="{FF2B5EF4-FFF2-40B4-BE49-F238E27FC236}">
                <a16:creationId xmlns:a16="http://schemas.microsoft.com/office/drawing/2014/main" id="{C5EA8A14-4B39-9A2C-B1E7-698CAF858097}"/>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tx2"/>
                </a:solidFill>
                <a:latin typeface="Verdana" panose="020B0604030504040204" pitchFamily="34" charset="0"/>
                <a:ea typeface="Verdana" panose="020B0604030504040204" pitchFamily="34" charset="0"/>
              </a:defRPr>
            </a:lvl1pPr>
          </a:lstStyle>
          <a:p>
            <a:fld id="{54089F9B-2F52-48C4-B339-18B0ED72EF5E}" type="slidenum">
              <a:rPr lang="en-US" smtClean="0"/>
              <a:pPr/>
              <a:t>‹#›</a:t>
            </a:fld>
            <a:endParaRPr lang="en-US"/>
          </a:p>
        </p:txBody>
      </p:sp>
      <p:sp>
        <p:nvSpPr>
          <p:cNvPr id="5" name="Date Placeholder 3">
            <a:extLst>
              <a:ext uri="{FF2B5EF4-FFF2-40B4-BE49-F238E27FC236}">
                <a16:creationId xmlns:a16="http://schemas.microsoft.com/office/drawing/2014/main" id="{8AD4DB4F-B114-620D-33BD-F25F64F5960D}"/>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Verdana" panose="020B0604030504040204" pitchFamily="34" charset="0"/>
                <a:ea typeface="Verdana" panose="020B0604030504040204" pitchFamily="34" charset="0"/>
              </a:defRPr>
            </a:lvl1pPr>
          </a:lstStyle>
          <a:p>
            <a:fld id="{FCF4F0F8-06C0-4D17-8EDE-5F35A947D0CB}" type="datetime1">
              <a:rPr lang="en-US" smtClean="0"/>
              <a:t>6/11/2024</a:t>
            </a:fld>
            <a:endParaRPr lang="en-US"/>
          </a:p>
        </p:txBody>
      </p:sp>
      <p:sp>
        <p:nvSpPr>
          <p:cNvPr id="7" name="Footer Placeholder 4">
            <a:extLst>
              <a:ext uri="{FF2B5EF4-FFF2-40B4-BE49-F238E27FC236}">
                <a16:creationId xmlns:a16="http://schemas.microsoft.com/office/drawing/2014/main" id="{A084E6DB-6C3C-A927-847E-232C97303DB4}"/>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Verdana" panose="020B0604030504040204" pitchFamily="34" charset="0"/>
                <a:ea typeface="Verdana" panose="020B0604030504040204" pitchFamily="34" charset="0"/>
              </a:defRPr>
            </a:lvl1pPr>
          </a:lstStyle>
          <a:p>
            <a:endParaRPr lang="en-US"/>
          </a:p>
        </p:txBody>
      </p:sp>
      <p:sp>
        <p:nvSpPr>
          <p:cNvPr id="9" name="AutoShape 3">
            <a:extLst>
              <a:ext uri="{FF2B5EF4-FFF2-40B4-BE49-F238E27FC236}">
                <a16:creationId xmlns:a16="http://schemas.microsoft.com/office/drawing/2014/main" id="{2956D961-4EC1-C8A2-6890-4BD9F108DD0C}"/>
              </a:ext>
            </a:extLst>
          </p:cNvPr>
          <p:cNvSpPr>
            <a:spLocks noChangeAspect="1" noChangeArrowheads="1" noTextEdit="1"/>
          </p:cNvSpPr>
          <p:nvPr userDrawn="1"/>
        </p:nvSpPr>
        <p:spPr bwMode="auto">
          <a:xfrm>
            <a:off x="3086100" y="1954213"/>
            <a:ext cx="6037263"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AutoShape 7">
            <a:extLst>
              <a:ext uri="{FF2B5EF4-FFF2-40B4-BE49-F238E27FC236}">
                <a16:creationId xmlns:a16="http://schemas.microsoft.com/office/drawing/2014/main" id="{C77922E7-6D8E-ED6E-4B59-014915E95558}"/>
              </a:ext>
            </a:extLst>
          </p:cNvPr>
          <p:cNvSpPr>
            <a:spLocks noChangeAspect="1" noChangeArrowheads="1" noTextEdit="1"/>
          </p:cNvSpPr>
          <p:nvPr userDrawn="1"/>
        </p:nvSpPr>
        <p:spPr bwMode="auto">
          <a:xfrm>
            <a:off x="4076700" y="1485900"/>
            <a:ext cx="3551238"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51920023"/>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hdr="0" ftr="0" dt="0"/>
  <p:txStyles>
    <p:titleStyle>
      <a:lvl1pPr algn="l" defTabSz="914400" rtl="0" eaLnBrk="1" latinLnBrk="0" hangingPunct="1">
        <a:lnSpc>
          <a:spcPct val="90000"/>
        </a:lnSpc>
        <a:spcBef>
          <a:spcPct val="0"/>
        </a:spcBef>
        <a:buNone/>
        <a:defRPr sz="2800" b="0" i="0" kern="1200" baseline="0">
          <a:solidFill>
            <a:schemeClr val="tx2"/>
          </a:solidFill>
          <a:latin typeface="+mj-lt"/>
          <a:ea typeface="Verdana" panose="020B0604030504040204" pitchFamily="34" charset="0"/>
          <a:cs typeface="+mj-cs"/>
        </a:defRPr>
      </a:lvl1pPr>
    </p:titleStyle>
    <p:bodyStyle>
      <a:lvl1pPr marL="233363" indent="-233363" algn="l" defTabSz="914400" rtl="0" eaLnBrk="1" latinLnBrk="0" hangingPunct="1">
        <a:lnSpc>
          <a:spcPct val="90000"/>
        </a:lnSpc>
        <a:spcBef>
          <a:spcPts val="1000"/>
        </a:spcBef>
        <a:buFont typeface="Arial" panose="020B0604020202020204" pitchFamily="34" charset="0"/>
        <a:buChar char="•"/>
        <a:defRPr sz="1200" kern="1200">
          <a:solidFill>
            <a:schemeClr val="bg2">
              <a:lumMod val="10000"/>
            </a:schemeClr>
          </a:solidFill>
          <a:latin typeface="+mn-lt"/>
          <a:ea typeface="Verdana" panose="020B0604030504040204" pitchFamily="34" charset="0"/>
          <a:cs typeface="+mn-cs"/>
        </a:defRPr>
      </a:lvl1pPr>
      <a:lvl2pPr marL="685800" indent="-228600" algn="l" defTabSz="914400" rtl="0" eaLnBrk="1" latinLnBrk="0" hangingPunct="1">
        <a:lnSpc>
          <a:spcPct val="90000"/>
        </a:lnSpc>
        <a:spcBef>
          <a:spcPts val="500"/>
        </a:spcBef>
        <a:buSzPct val="100000"/>
        <a:buFont typeface="Arial" panose="020B0604020202020204" pitchFamily="34" charset="0"/>
        <a:buChar char="•"/>
        <a:defRPr sz="1200" kern="1200">
          <a:solidFill>
            <a:schemeClr val="bg2">
              <a:lumMod val="10000"/>
            </a:schemeClr>
          </a:solidFill>
          <a:latin typeface="+mn-lt"/>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bg2">
              <a:lumMod val="1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2">
              <a:lumMod val="10000"/>
            </a:schemeClr>
          </a:solidFill>
          <a:latin typeface="+mn-lt"/>
          <a:ea typeface="+mn-ea"/>
          <a:cs typeface="+mn-cs"/>
        </a:defRPr>
      </a:lvl4pPr>
      <a:lvl5pPr marL="2057400" indent="-228600" algn="l" defTabSz="914400" rtl="0" eaLnBrk="1" latinLnBrk="0" hangingPunct="1">
        <a:lnSpc>
          <a:spcPct val="90000"/>
        </a:lnSpc>
        <a:spcBef>
          <a:spcPts val="500"/>
        </a:spcBef>
        <a:buSzPct val="100000"/>
        <a:buFont typeface="Arial" panose="020B0604020202020204" pitchFamily="34" charset="0"/>
        <a:buChar char="•"/>
        <a:defRPr sz="1200" kern="1200">
          <a:solidFill>
            <a:schemeClr val="bg2">
              <a:lumMod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2160" userDrawn="1">
          <p15:clr>
            <a:srgbClr val="F26B43"/>
          </p15:clr>
        </p15:guide>
        <p15:guide id="9" pos="7440" userDrawn="1">
          <p15:clr>
            <a:srgbClr val="000000"/>
          </p15:clr>
        </p15:guide>
        <p15:guide id="10" pos="240" userDrawn="1">
          <p15:clr>
            <a:srgbClr val="000000"/>
          </p15:clr>
        </p15:guide>
        <p15:guide id="11" orient="horz" pos="1008" userDrawn="1">
          <p15:clr>
            <a:srgbClr val="000000"/>
          </p15:clr>
        </p15:guide>
        <p15:guide id="12" orient="horz" pos="1152" userDrawn="1">
          <p15:clr>
            <a:srgbClr val="000000"/>
          </p15:clr>
        </p15:guide>
        <p15:guide id="13" orient="horz" pos="3624" userDrawn="1">
          <p15:clr>
            <a:srgbClr val="000000"/>
          </p15:clr>
        </p15:guide>
        <p15:guide id="14" pos="39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6A5702-C043-4B9B-BAA0-D0C8698DB2E3}"/>
              </a:ext>
            </a:extLst>
          </p:cNvPr>
          <p:cNvSpPr>
            <a:spLocks noGrp="1"/>
          </p:cNvSpPr>
          <p:nvPr>
            <p:ph type="title"/>
          </p:nvPr>
        </p:nvSpPr>
        <p:spPr>
          <a:xfrm>
            <a:off x="361508" y="233915"/>
            <a:ext cx="11413671" cy="578042"/>
          </a:xfrm>
          <a:prstGeom prst="rect">
            <a:avLst/>
          </a:prstGeom>
        </p:spPr>
        <p:txBody>
          <a:bodyPr vert="horz" lIns="91440" tIns="45720" rIns="91440" bIns="45720" rtlCol="0" anchor="b">
            <a:normAutofit/>
          </a:bodyPr>
          <a:lstStyle/>
          <a:p>
            <a:r>
              <a:rPr lang="en-US"/>
              <a:t>Heading</a:t>
            </a:r>
          </a:p>
        </p:txBody>
      </p:sp>
      <p:sp>
        <p:nvSpPr>
          <p:cNvPr id="3" name="Text Placeholder 2">
            <a:extLst>
              <a:ext uri="{FF2B5EF4-FFF2-40B4-BE49-F238E27FC236}">
                <a16:creationId xmlns:a16="http://schemas.microsoft.com/office/drawing/2014/main" id="{45F648E6-38B2-463B-9550-E09905CD6EAA}"/>
              </a:ext>
            </a:extLst>
          </p:cNvPr>
          <p:cNvSpPr>
            <a:spLocks noGrp="1"/>
          </p:cNvSpPr>
          <p:nvPr>
            <p:ph type="body" idx="1"/>
          </p:nvPr>
        </p:nvSpPr>
        <p:spPr>
          <a:xfrm>
            <a:off x="397329" y="1361661"/>
            <a:ext cx="11413671" cy="43914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
        <p:nvSpPr>
          <p:cNvPr id="8" name="AutoShape 3">
            <a:extLst>
              <a:ext uri="{FF2B5EF4-FFF2-40B4-BE49-F238E27FC236}">
                <a16:creationId xmlns:a16="http://schemas.microsoft.com/office/drawing/2014/main" id="{926D0EBF-4952-4D0C-BF53-063D81E554AE}"/>
              </a:ext>
            </a:extLst>
          </p:cNvPr>
          <p:cNvSpPr>
            <a:spLocks noChangeAspect="1" noChangeArrowheads="1" noTextEdit="1"/>
          </p:cNvSpPr>
          <p:nvPr/>
        </p:nvSpPr>
        <p:spPr bwMode="auto">
          <a:xfrm>
            <a:off x="3086100" y="1954213"/>
            <a:ext cx="6037263"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AutoShape 7">
            <a:extLst>
              <a:ext uri="{FF2B5EF4-FFF2-40B4-BE49-F238E27FC236}">
                <a16:creationId xmlns:a16="http://schemas.microsoft.com/office/drawing/2014/main" id="{388A1EF6-1E12-4C61-863E-4DE843793615}"/>
              </a:ext>
            </a:extLst>
          </p:cNvPr>
          <p:cNvSpPr>
            <a:spLocks noChangeAspect="1" noChangeArrowheads="1" noTextEdit="1"/>
          </p:cNvSpPr>
          <p:nvPr/>
        </p:nvSpPr>
        <p:spPr bwMode="auto">
          <a:xfrm>
            <a:off x="4076700" y="1485900"/>
            <a:ext cx="3551238"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Slide Number Placeholder 5">
            <a:extLst>
              <a:ext uri="{FF2B5EF4-FFF2-40B4-BE49-F238E27FC236}">
                <a16:creationId xmlns:a16="http://schemas.microsoft.com/office/drawing/2014/main" id="{C5EA8A14-4B39-9A2C-B1E7-698CAF858097}"/>
              </a:ext>
            </a:extLst>
          </p:cNvPr>
          <p:cNvSpPr>
            <a:spLocks noGrp="1"/>
          </p:cNvSpPr>
          <p:nvPr>
            <p:ph type="sldNum" sz="quarter" idx="4"/>
          </p:nvPr>
        </p:nvSpPr>
        <p:spPr>
          <a:xfrm>
            <a:off x="10972800" y="6299057"/>
            <a:ext cx="622300" cy="351261"/>
          </a:xfrm>
          <a:prstGeom prst="rect">
            <a:avLst/>
          </a:prstGeom>
        </p:spPr>
        <p:txBody>
          <a:bodyPr anchor="ctr"/>
          <a:lstStyle>
            <a:lvl1pPr algn="r">
              <a:defRPr sz="900">
                <a:solidFill>
                  <a:schemeClr val="tx2"/>
                </a:solidFill>
                <a:latin typeface="Verdana" panose="020B0604030504040204" pitchFamily="34" charset="0"/>
                <a:ea typeface="Verdana" panose="020B0604030504040204" pitchFamily="34" charset="0"/>
              </a:defRPr>
            </a:lvl1pPr>
          </a:lstStyle>
          <a:p>
            <a:fld id="{54089F9B-2F52-48C4-B339-18B0ED72EF5E}" type="slidenum">
              <a:rPr lang="en-US" smtClean="0"/>
              <a:pPr/>
              <a:t>‹#›</a:t>
            </a:fld>
            <a:endParaRPr lang="en-US"/>
          </a:p>
        </p:txBody>
      </p:sp>
      <p:sp>
        <p:nvSpPr>
          <p:cNvPr id="5" name="Date Placeholder 3">
            <a:extLst>
              <a:ext uri="{FF2B5EF4-FFF2-40B4-BE49-F238E27FC236}">
                <a16:creationId xmlns:a16="http://schemas.microsoft.com/office/drawing/2014/main" id="{8AD4DB4F-B114-620D-33BD-F25F64F5960D}"/>
              </a:ext>
            </a:extLst>
          </p:cNvPr>
          <p:cNvSpPr>
            <a:spLocks noGrp="1"/>
          </p:cNvSpPr>
          <p:nvPr>
            <p:ph type="dt" sz="half" idx="2"/>
          </p:nvPr>
        </p:nvSpPr>
        <p:spPr>
          <a:xfrm>
            <a:off x="9549442" y="6295591"/>
            <a:ext cx="1130849" cy="358193"/>
          </a:xfrm>
          <a:prstGeom prst="rect">
            <a:avLst/>
          </a:prstGeom>
        </p:spPr>
        <p:txBody>
          <a:bodyPr vert="horz" lIns="91440" tIns="45720" rIns="91440" bIns="45720" rtlCol="0" anchor="ctr"/>
          <a:lstStyle>
            <a:lvl1pPr algn="l">
              <a:defRPr sz="900">
                <a:solidFill>
                  <a:schemeClr val="tx1">
                    <a:tint val="75000"/>
                  </a:schemeClr>
                </a:solidFill>
                <a:latin typeface="Verdana" panose="020B0604030504040204" pitchFamily="34" charset="0"/>
                <a:ea typeface="Verdana" panose="020B0604030504040204" pitchFamily="34" charset="0"/>
              </a:defRPr>
            </a:lvl1pPr>
          </a:lstStyle>
          <a:p>
            <a:fld id="{FCF4F0F8-06C0-4D17-8EDE-5F35A947D0CB}" type="datetime1">
              <a:rPr lang="en-US" smtClean="0"/>
              <a:t>6/11/2024</a:t>
            </a:fld>
            <a:endParaRPr lang="en-US"/>
          </a:p>
        </p:txBody>
      </p:sp>
      <p:sp>
        <p:nvSpPr>
          <p:cNvPr id="7" name="Footer Placeholder 4">
            <a:extLst>
              <a:ext uri="{FF2B5EF4-FFF2-40B4-BE49-F238E27FC236}">
                <a16:creationId xmlns:a16="http://schemas.microsoft.com/office/drawing/2014/main" id="{A084E6DB-6C3C-A927-847E-232C97303DB4}"/>
              </a:ext>
            </a:extLst>
          </p:cNvPr>
          <p:cNvSpPr>
            <a:spLocks noGrp="1"/>
          </p:cNvSpPr>
          <p:nvPr>
            <p:ph type="ftr" sz="quarter" idx="3"/>
          </p:nvPr>
        </p:nvSpPr>
        <p:spPr>
          <a:xfrm>
            <a:off x="3187701" y="6299057"/>
            <a:ext cx="4951730" cy="351261"/>
          </a:xfrm>
          <a:prstGeom prst="rect">
            <a:avLst/>
          </a:prstGeom>
        </p:spPr>
        <p:txBody>
          <a:bodyPr vert="horz" lIns="91440" tIns="45720" rIns="91440" bIns="45720" rtlCol="0" anchor="ctr"/>
          <a:lstStyle>
            <a:lvl1pPr algn="ctr">
              <a:defRPr sz="900">
                <a:solidFill>
                  <a:schemeClr val="tx1">
                    <a:tint val="75000"/>
                  </a:schemeClr>
                </a:solidFill>
                <a:latin typeface="Verdana" panose="020B0604030504040204" pitchFamily="34" charset="0"/>
                <a:ea typeface="Verdana" panose="020B0604030504040204" pitchFamily="34" charset="0"/>
              </a:defRPr>
            </a:lvl1pPr>
          </a:lstStyle>
          <a:p>
            <a:endParaRPr lang="en-US"/>
          </a:p>
        </p:txBody>
      </p:sp>
      <p:sp>
        <p:nvSpPr>
          <p:cNvPr id="9" name="AutoShape 3">
            <a:extLst>
              <a:ext uri="{FF2B5EF4-FFF2-40B4-BE49-F238E27FC236}">
                <a16:creationId xmlns:a16="http://schemas.microsoft.com/office/drawing/2014/main" id="{2956D961-4EC1-C8A2-6890-4BD9F108DD0C}"/>
              </a:ext>
            </a:extLst>
          </p:cNvPr>
          <p:cNvSpPr>
            <a:spLocks noChangeAspect="1" noChangeArrowheads="1" noTextEdit="1"/>
          </p:cNvSpPr>
          <p:nvPr userDrawn="1"/>
        </p:nvSpPr>
        <p:spPr bwMode="auto">
          <a:xfrm>
            <a:off x="3086100" y="1954213"/>
            <a:ext cx="6037263"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AutoShape 7">
            <a:extLst>
              <a:ext uri="{FF2B5EF4-FFF2-40B4-BE49-F238E27FC236}">
                <a16:creationId xmlns:a16="http://schemas.microsoft.com/office/drawing/2014/main" id="{C77922E7-6D8E-ED6E-4B59-014915E95558}"/>
              </a:ext>
            </a:extLst>
          </p:cNvPr>
          <p:cNvSpPr>
            <a:spLocks noChangeAspect="1" noChangeArrowheads="1" noTextEdit="1"/>
          </p:cNvSpPr>
          <p:nvPr userDrawn="1"/>
        </p:nvSpPr>
        <p:spPr bwMode="auto">
          <a:xfrm>
            <a:off x="4076700" y="1485900"/>
            <a:ext cx="3551238"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291352944"/>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hdr="0" ftr="0" dt="0"/>
  <p:txStyles>
    <p:titleStyle>
      <a:lvl1pPr algn="l" defTabSz="914400" rtl="0" eaLnBrk="1" latinLnBrk="0" hangingPunct="1">
        <a:lnSpc>
          <a:spcPct val="90000"/>
        </a:lnSpc>
        <a:spcBef>
          <a:spcPct val="0"/>
        </a:spcBef>
        <a:buNone/>
        <a:defRPr sz="2800" b="0" i="0" kern="1200" baseline="0">
          <a:solidFill>
            <a:schemeClr val="tx2"/>
          </a:solidFill>
          <a:latin typeface="+mj-lt"/>
          <a:ea typeface="Verdana" panose="020B0604030504040204" pitchFamily="34" charset="0"/>
          <a:cs typeface="+mj-cs"/>
        </a:defRPr>
      </a:lvl1pPr>
    </p:titleStyle>
    <p:bodyStyle>
      <a:lvl1pPr marL="233363" indent="-233363" algn="l" defTabSz="914400" rtl="0" eaLnBrk="1" latinLnBrk="0" hangingPunct="1">
        <a:lnSpc>
          <a:spcPct val="90000"/>
        </a:lnSpc>
        <a:spcBef>
          <a:spcPts val="1000"/>
        </a:spcBef>
        <a:buFont typeface="Arial" panose="020B0604020202020204" pitchFamily="34" charset="0"/>
        <a:buChar char="•"/>
        <a:defRPr sz="1200" kern="1200">
          <a:solidFill>
            <a:schemeClr val="bg2">
              <a:lumMod val="10000"/>
            </a:schemeClr>
          </a:solidFill>
          <a:latin typeface="+mn-lt"/>
          <a:ea typeface="Verdana" panose="020B0604030504040204" pitchFamily="34" charset="0"/>
          <a:cs typeface="+mn-cs"/>
        </a:defRPr>
      </a:lvl1pPr>
      <a:lvl2pPr marL="685800" indent="-228600" algn="l" defTabSz="914400" rtl="0" eaLnBrk="1" latinLnBrk="0" hangingPunct="1">
        <a:lnSpc>
          <a:spcPct val="90000"/>
        </a:lnSpc>
        <a:spcBef>
          <a:spcPts val="500"/>
        </a:spcBef>
        <a:buSzPct val="100000"/>
        <a:buFont typeface="Arial" panose="020B0604020202020204" pitchFamily="34" charset="0"/>
        <a:buChar char="•"/>
        <a:defRPr sz="1200" kern="1200">
          <a:solidFill>
            <a:schemeClr val="bg2">
              <a:lumMod val="10000"/>
            </a:schemeClr>
          </a:solidFill>
          <a:latin typeface="+mn-lt"/>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bg2">
              <a:lumMod val="1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2">
              <a:lumMod val="10000"/>
            </a:schemeClr>
          </a:solidFill>
          <a:latin typeface="+mn-lt"/>
          <a:ea typeface="+mn-ea"/>
          <a:cs typeface="+mn-cs"/>
        </a:defRPr>
      </a:lvl4pPr>
      <a:lvl5pPr marL="2057400" indent="-228600" algn="l" defTabSz="914400" rtl="0" eaLnBrk="1" latinLnBrk="0" hangingPunct="1">
        <a:lnSpc>
          <a:spcPct val="90000"/>
        </a:lnSpc>
        <a:spcBef>
          <a:spcPts val="500"/>
        </a:spcBef>
        <a:buSzPct val="100000"/>
        <a:buFont typeface="Arial" panose="020B0604020202020204" pitchFamily="34" charset="0"/>
        <a:buChar char="•"/>
        <a:defRPr sz="1200" kern="1200">
          <a:solidFill>
            <a:schemeClr val="bg2">
              <a:lumMod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2160">
          <p15:clr>
            <a:srgbClr val="F26B43"/>
          </p15:clr>
        </p15:guide>
        <p15:guide id="9" pos="7440">
          <p15:clr>
            <a:srgbClr val="000000"/>
          </p15:clr>
        </p15:guide>
        <p15:guide id="10" pos="240">
          <p15:clr>
            <a:srgbClr val="000000"/>
          </p15:clr>
        </p15:guide>
        <p15:guide id="11" orient="horz" pos="1008">
          <p15:clr>
            <a:srgbClr val="000000"/>
          </p15:clr>
        </p15:guide>
        <p15:guide id="12" orient="horz" pos="1152">
          <p15:clr>
            <a:srgbClr val="000000"/>
          </p15:clr>
        </p15:guide>
        <p15:guide id="13" orient="horz" pos="3624">
          <p15:clr>
            <a:srgbClr val="000000"/>
          </p15:clr>
        </p15:guide>
        <p15:guide id="14" pos="39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5.png"/></Relationships>
</file>

<file path=ppt/slides/_rels/slide1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7.png"/></Relationships>
</file>

<file path=ppt/slides/_rels/slide17.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2" Type="http://schemas.openxmlformats.org/officeDocument/2006/relationships/hyperlink" Target="mailto:Navigators@GeorgiaAccess.ga.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4C4548-39CA-9931-E70D-FF72D4062C30}"/>
              </a:ext>
            </a:extLst>
          </p:cNvPr>
          <p:cNvSpPr>
            <a:spLocks noGrp="1"/>
          </p:cNvSpPr>
          <p:nvPr>
            <p:ph type="ctrTitle"/>
          </p:nvPr>
        </p:nvSpPr>
        <p:spPr>
          <a:xfrm>
            <a:off x="626533" y="2235200"/>
            <a:ext cx="10059396" cy="2387600"/>
          </a:xfrm>
        </p:spPr>
        <p:txBody>
          <a:bodyPr>
            <a:normAutofit/>
          </a:bodyPr>
          <a:lstStyle/>
          <a:p>
            <a:r>
              <a:rPr lang="en-US" sz="3800" b="1" dirty="0">
                <a:effectLst/>
                <a:latin typeface="Times New Roman" panose="02020603050405020304" pitchFamily="18" charset="0"/>
                <a:ea typeface="Times New Roman" panose="02020603050405020304" pitchFamily="18" charset="0"/>
                <a:cs typeface="Times New Roman" panose="02020603050405020304" pitchFamily="18" charset="0"/>
              </a:rPr>
              <a:t>Georgia Access Plan Year (PY) 2025 Certified Application Counselor Designated Organization (CDO) Application</a:t>
            </a:r>
            <a:endParaRPr lang="en-US" sz="3800" dirty="0"/>
          </a:p>
        </p:txBody>
      </p:sp>
      <p:sp>
        <p:nvSpPr>
          <p:cNvPr id="5" name="Subtitle 4">
            <a:extLst>
              <a:ext uri="{FF2B5EF4-FFF2-40B4-BE49-F238E27FC236}">
                <a16:creationId xmlns:a16="http://schemas.microsoft.com/office/drawing/2014/main" id="{526015EB-F8B6-4D49-C81D-FBDAFB9B0634}"/>
              </a:ext>
            </a:extLst>
          </p:cNvPr>
          <p:cNvSpPr>
            <a:spLocks noGrp="1"/>
          </p:cNvSpPr>
          <p:nvPr>
            <p:ph type="subTitle" idx="1"/>
          </p:nvPr>
        </p:nvSpPr>
        <p:spPr/>
        <p:txBody>
          <a:bodyPr/>
          <a:lstStyle/>
          <a:p>
            <a:endParaRPr lang="en-US" dirty="0"/>
          </a:p>
        </p:txBody>
      </p:sp>
      <p:sp>
        <p:nvSpPr>
          <p:cNvPr id="2" name="Slide Number Placeholder 1">
            <a:extLst>
              <a:ext uri="{FF2B5EF4-FFF2-40B4-BE49-F238E27FC236}">
                <a16:creationId xmlns:a16="http://schemas.microsoft.com/office/drawing/2014/main" id="{A00BB2E6-F824-16B5-A968-CC8B1B0BE788}"/>
              </a:ext>
            </a:extLst>
          </p:cNvPr>
          <p:cNvSpPr>
            <a:spLocks noGrp="1"/>
          </p:cNvSpPr>
          <p:nvPr>
            <p:ph type="sldNum" sz="quarter" idx="4294967295"/>
          </p:nvPr>
        </p:nvSpPr>
        <p:spPr>
          <a:xfrm>
            <a:off x="11569700" y="6299200"/>
            <a:ext cx="622300" cy="35083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089F9B-2F52-48C4-B339-18B0ED72EF5E}" type="slidenum">
              <a:rPr kumimoji="0" lang="en-US" sz="900" b="0" i="0" u="none" strike="noStrike" kern="1200" cap="none" spc="0" normalizeH="0" baseline="0" noProof="0" smtClean="0">
                <a:ln>
                  <a:noFill/>
                </a:ln>
                <a:solidFill>
                  <a:srgbClr val="00AB69"/>
                </a:solidFill>
                <a:effectLst/>
                <a:uLnTx/>
                <a:uFillTx/>
                <a:latin typeface="Verdana" panose="020B0604030504040204" pitchFamily="34" charset="0"/>
                <a:ea typeface="Verdana" panose="020B0604030504040204"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a:ln>
                <a:noFill/>
              </a:ln>
              <a:solidFill>
                <a:srgbClr val="00AB69"/>
              </a:solidFill>
              <a:effectLst/>
              <a:uLnTx/>
              <a:uFillTx/>
              <a:latin typeface="Verdana" panose="020B0604030504040204" pitchFamily="34" charset="0"/>
              <a:ea typeface="Verdana" panose="020B0604030504040204" pitchFamily="34" charset="0"/>
              <a:cs typeface="+mn-cs"/>
            </a:endParaRPr>
          </a:p>
        </p:txBody>
      </p:sp>
      <p:pic>
        <p:nvPicPr>
          <p:cNvPr id="3" name="Picture 2" descr="A black and blue sign with white text&#10;&#10;Description automatically generated">
            <a:extLst>
              <a:ext uri="{FF2B5EF4-FFF2-40B4-BE49-F238E27FC236}">
                <a16:creationId xmlns:a16="http://schemas.microsoft.com/office/drawing/2014/main" id="{D48F16D8-D834-0F6C-AFF0-893775E54E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6953" y="6100248"/>
            <a:ext cx="1558882" cy="462662"/>
          </a:xfrm>
          <a:prstGeom prst="rect">
            <a:avLst/>
          </a:prstGeom>
        </p:spPr>
      </p:pic>
    </p:spTree>
    <p:extLst>
      <p:ext uri="{BB962C8B-B14F-4D97-AF65-F5344CB8AC3E}">
        <p14:creationId xmlns:p14="http://schemas.microsoft.com/office/powerpoint/2010/main" val="2774349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F7295B-C417-8227-E29F-FDF1972A08DA}"/>
              </a:ext>
            </a:extLst>
          </p:cNvPr>
          <p:cNvSpPr>
            <a:spLocks noGrp="1"/>
          </p:cNvSpPr>
          <p:nvPr>
            <p:ph type="ctrTitle"/>
          </p:nvPr>
        </p:nvSpPr>
        <p:spPr>
          <a:xfrm>
            <a:off x="361508" y="440748"/>
            <a:ext cx="11217718" cy="481280"/>
          </a:xfrm>
        </p:spPr>
        <p:txBody>
          <a:bodyPr anchor="b">
            <a:normAutofit/>
          </a:bodyPr>
          <a:lstStyle/>
          <a:p>
            <a:r>
              <a:rPr lang="en-US" dirty="0"/>
              <a:t>Individual Certified Application Counselor (CAC)</a:t>
            </a:r>
          </a:p>
        </p:txBody>
      </p:sp>
      <p:sp>
        <p:nvSpPr>
          <p:cNvPr id="2" name="Text Placeholder 1">
            <a:extLst>
              <a:ext uri="{FF2B5EF4-FFF2-40B4-BE49-F238E27FC236}">
                <a16:creationId xmlns:a16="http://schemas.microsoft.com/office/drawing/2014/main" id="{74ED8AD4-98E5-B383-52AB-22090A5AEA73}"/>
              </a:ext>
            </a:extLst>
          </p:cNvPr>
          <p:cNvSpPr>
            <a:spLocks noGrp="1"/>
          </p:cNvSpPr>
          <p:nvPr>
            <p:ph type="body" idx="13"/>
          </p:nvPr>
        </p:nvSpPr>
        <p:spPr>
          <a:xfrm>
            <a:off x="361509" y="936892"/>
            <a:ext cx="11217717" cy="481279"/>
          </a:xfrm>
        </p:spPr>
        <p:txBody>
          <a:bodyPr anchor="t">
            <a:normAutofit/>
          </a:bodyPr>
          <a:lstStyle/>
          <a:p>
            <a:r>
              <a:rPr lang="en-US" sz="1400" b="1" dirty="0">
                <a:effectLst/>
              </a:rPr>
              <a:t>Georgia Access Plan Year (PY) 2025 Certified Application Counselor Designated Organization (CDO) Application</a:t>
            </a:r>
            <a:endParaRPr lang="en-US" sz="1400" dirty="0"/>
          </a:p>
        </p:txBody>
      </p:sp>
      <p:sp>
        <p:nvSpPr>
          <p:cNvPr id="3" name="Slide Number Placeholder 2">
            <a:extLst>
              <a:ext uri="{FF2B5EF4-FFF2-40B4-BE49-F238E27FC236}">
                <a16:creationId xmlns:a16="http://schemas.microsoft.com/office/drawing/2014/main" id="{47503463-8165-6D52-10A0-71B1C1D9324B}"/>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10</a:t>
            </a:fld>
            <a:endParaRPr lang="en-US"/>
          </a:p>
        </p:txBody>
      </p:sp>
      <p:sp>
        <p:nvSpPr>
          <p:cNvPr id="16" name="Text Placeholder 5">
            <a:extLst>
              <a:ext uri="{FF2B5EF4-FFF2-40B4-BE49-F238E27FC236}">
                <a16:creationId xmlns:a16="http://schemas.microsoft.com/office/drawing/2014/main" id="{9672CD0E-080A-24DE-F92A-1BAB4A6320DD}"/>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2" name="Content Placeholder 5">
            <a:extLst>
              <a:ext uri="{FF2B5EF4-FFF2-40B4-BE49-F238E27FC236}">
                <a16:creationId xmlns:a16="http://schemas.microsoft.com/office/drawing/2014/main" id="{9E5E736A-805D-9DE6-68DB-40C1C67FDD82}"/>
              </a:ext>
            </a:extLst>
          </p:cNvPr>
          <p:cNvGraphicFramePr>
            <a:graphicFrameLocks noGrp="1"/>
          </p:cNvGraphicFramePr>
          <p:nvPr>
            <p:ph idx="1"/>
            <p:extLst>
              <p:ext uri="{D42A27DB-BD31-4B8C-83A1-F6EECF244321}">
                <p14:modId xmlns:p14="http://schemas.microsoft.com/office/powerpoint/2010/main" val="2094691572"/>
              </p:ext>
            </p:extLst>
          </p:nvPr>
        </p:nvGraphicFramePr>
        <p:xfrm>
          <a:off x="397329" y="1536700"/>
          <a:ext cx="11181897"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274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2306A3-1959-B3AE-52C3-86E9F9D0335A}"/>
              </a:ext>
            </a:extLst>
          </p:cNvPr>
          <p:cNvSpPr>
            <a:spLocks noGrp="1"/>
          </p:cNvSpPr>
          <p:nvPr>
            <p:ph type="ctrTitle"/>
          </p:nvPr>
        </p:nvSpPr>
        <p:spPr>
          <a:xfrm>
            <a:off x="361508" y="440748"/>
            <a:ext cx="11217718" cy="481280"/>
          </a:xfrm>
        </p:spPr>
        <p:txBody>
          <a:bodyPr anchor="b">
            <a:normAutofit/>
          </a:bodyPr>
          <a:lstStyle/>
          <a:p>
            <a:r>
              <a:rPr lang="en-US" dirty="0"/>
              <a:t>Individual Certified Application Counselor (CAC)</a:t>
            </a:r>
          </a:p>
        </p:txBody>
      </p:sp>
      <p:sp>
        <p:nvSpPr>
          <p:cNvPr id="8" name="Text Placeholder 7">
            <a:extLst>
              <a:ext uri="{FF2B5EF4-FFF2-40B4-BE49-F238E27FC236}">
                <a16:creationId xmlns:a16="http://schemas.microsoft.com/office/drawing/2014/main" id="{69CC0B63-60EB-45C6-97EE-91B9B9AE173E}"/>
              </a:ext>
            </a:extLst>
          </p:cNvPr>
          <p:cNvSpPr>
            <a:spLocks noGrp="1"/>
          </p:cNvSpPr>
          <p:nvPr>
            <p:ph type="body" idx="13"/>
          </p:nvPr>
        </p:nvSpPr>
        <p:spPr>
          <a:xfrm>
            <a:off x="361509" y="936892"/>
            <a:ext cx="11217717" cy="481279"/>
          </a:xfrm>
        </p:spPr>
        <p:txBody>
          <a:bodyPr anchor="t">
            <a:normAutofit/>
          </a:bodyPr>
          <a:lstStyle/>
          <a:p>
            <a:r>
              <a:rPr lang="en-US" sz="1400" b="1" dirty="0">
                <a:effectLst/>
              </a:rPr>
              <a:t>Georgia Access Plan Year (PY) 2025 Certified Application Counselor Designated Organization (CDO) Application</a:t>
            </a:r>
            <a:endParaRPr lang="en-US" sz="1400" dirty="0"/>
          </a:p>
        </p:txBody>
      </p:sp>
      <p:sp>
        <p:nvSpPr>
          <p:cNvPr id="3" name="Slide Number Placeholder 2">
            <a:extLst>
              <a:ext uri="{FF2B5EF4-FFF2-40B4-BE49-F238E27FC236}">
                <a16:creationId xmlns:a16="http://schemas.microsoft.com/office/drawing/2014/main" id="{34B1E1F1-4B98-A705-B268-8B9FC9BD52A9}"/>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11</a:t>
            </a:fld>
            <a:endParaRPr lang="en-US"/>
          </a:p>
        </p:txBody>
      </p:sp>
      <p:sp>
        <p:nvSpPr>
          <p:cNvPr id="17" name="Text Placeholder 5">
            <a:extLst>
              <a:ext uri="{FF2B5EF4-FFF2-40B4-BE49-F238E27FC236}">
                <a16:creationId xmlns:a16="http://schemas.microsoft.com/office/drawing/2014/main" id="{017000D4-EC37-A8E4-59F2-7B53AAF1F902}"/>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8" name="Content Placeholder 6">
            <a:extLst>
              <a:ext uri="{FF2B5EF4-FFF2-40B4-BE49-F238E27FC236}">
                <a16:creationId xmlns:a16="http://schemas.microsoft.com/office/drawing/2014/main" id="{7D3B8E31-AE4E-C3F9-D595-B8311DBCB310}"/>
              </a:ext>
            </a:extLst>
          </p:cNvPr>
          <p:cNvGraphicFramePr>
            <a:graphicFrameLocks noGrp="1"/>
          </p:cNvGraphicFramePr>
          <p:nvPr>
            <p:ph idx="1"/>
            <p:extLst>
              <p:ext uri="{D42A27DB-BD31-4B8C-83A1-F6EECF244321}">
                <p14:modId xmlns:p14="http://schemas.microsoft.com/office/powerpoint/2010/main" val="2713942769"/>
              </p:ext>
            </p:extLst>
          </p:nvPr>
        </p:nvGraphicFramePr>
        <p:xfrm>
          <a:off x="397329" y="1536700"/>
          <a:ext cx="11181897"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93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2306A3-1959-B3AE-52C3-86E9F9D0335A}"/>
              </a:ext>
            </a:extLst>
          </p:cNvPr>
          <p:cNvSpPr>
            <a:spLocks noGrp="1"/>
          </p:cNvSpPr>
          <p:nvPr>
            <p:ph type="ctrTitle"/>
          </p:nvPr>
        </p:nvSpPr>
        <p:spPr>
          <a:xfrm>
            <a:off x="361508" y="440748"/>
            <a:ext cx="11217718" cy="481280"/>
          </a:xfrm>
        </p:spPr>
        <p:txBody>
          <a:bodyPr anchor="b">
            <a:normAutofit/>
          </a:bodyPr>
          <a:lstStyle/>
          <a:p>
            <a:r>
              <a:rPr lang="en-US" dirty="0"/>
              <a:t>Individual Certified Application Counselor (CAC)</a:t>
            </a:r>
          </a:p>
        </p:txBody>
      </p:sp>
      <p:sp>
        <p:nvSpPr>
          <p:cNvPr id="8" name="Text Placeholder 7">
            <a:extLst>
              <a:ext uri="{FF2B5EF4-FFF2-40B4-BE49-F238E27FC236}">
                <a16:creationId xmlns:a16="http://schemas.microsoft.com/office/drawing/2014/main" id="{69CC0B63-60EB-45C6-97EE-91B9B9AE173E}"/>
              </a:ext>
            </a:extLst>
          </p:cNvPr>
          <p:cNvSpPr>
            <a:spLocks noGrp="1"/>
          </p:cNvSpPr>
          <p:nvPr>
            <p:ph type="body" idx="13"/>
          </p:nvPr>
        </p:nvSpPr>
        <p:spPr>
          <a:xfrm>
            <a:off x="361509" y="936892"/>
            <a:ext cx="11217717" cy="481279"/>
          </a:xfrm>
        </p:spPr>
        <p:txBody>
          <a:bodyPr anchor="t">
            <a:normAutofit/>
          </a:bodyPr>
          <a:lstStyle/>
          <a:p>
            <a:r>
              <a:rPr lang="en-US" sz="1400" b="1" dirty="0">
                <a:effectLst/>
              </a:rPr>
              <a:t>Georgia Access Plan Year (PY) 2025 Certified Application Counselor Designated Organization (CDO) Application</a:t>
            </a:r>
            <a:endParaRPr lang="en-US" sz="1400" dirty="0"/>
          </a:p>
        </p:txBody>
      </p:sp>
      <p:sp>
        <p:nvSpPr>
          <p:cNvPr id="3" name="Slide Number Placeholder 2">
            <a:extLst>
              <a:ext uri="{FF2B5EF4-FFF2-40B4-BE49-F238E27FC236}">
                <a16:creationId xmlns:a16="http://schemas.microsoft.com/office/drawing/2014/main" id="{34B1E1F1-4B98-A705-B268-8B9FC9BD52A9}"/>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12</a:t>
            </a:fld>
            <a:endParaRPr lang="en-US"/>
          </a:p>
        </p:txBody>
      </p:sp>
      <p:sp>
        <p:nvSpPr>
          <p:cNvPr id="17" name="Text Placeholder 5">
            <a:extLst>
              <a:ext uri="{FF2B5EF4-FFF2-40B4-BE49-F238E27FC236}">
                <a16:creationId xmlns:a16="http://schemas.microsoft.com/office/drawing/2014/main" id="{017000D4-EC37-A8E4-59F2-7B53AAF1F902}"/>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8" name="Content Placeholder 6">
            <a:extLst>
              <a:ext uri="{FF2B5EF4-FFF2-40B4-BE49-F238E27FC236}">
                <a16:creationId xmlns:a16="http://schemas.microsoft.com/office/drawing/2014/main" id="{7D3B8E31-AE4E-C3F9-D595-B8311DBCB310}"/>
              </a:ext>
            </a:extLst>
          </p:cNvPr>
          <p:cNvGraphicFramePr>
            <a:graphicFrameLocks noGrp="1"/>
          </p:cNvGraphicFramePr>
          <p:nvPr>
            <p:ph idx="1"/>
            <p:extLst>
              <p:ext uri="{D42A27DB-BD31-4B8C-83A1-F6EECF244321}">
                <p14:modId xmlns:p14="http://schemas.microsoft.com/office/powerpoint/2010/main" val="2836383772"/>
              </p:ext>
            </p:extLst>
          </p:nvPr>
        </p:nvGraphicFramePr>
        <p:xfrm>
          <a:off x="242047" y="1281953"/>
          <a:ext cx="11588444" cy="4639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9438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E1CB148-79F1-7D5E-CDF6-666B564646CD}"/>
              </a:ext>
            </a:extLst>
          </p:cNvPr>
          <p:cNvSpPr>
            <a:spLocks noGrp="1"/>
          </p:cNvSpPr>
          <p:nvPr>
            <p:ph type="ctrTitle"/>
          </p:nvPr>
        </p:nvSpPr>
        <p:spPr>
          <a:xfrm>
            <a:off x="361508" y="440748"/>
            <a:ext cx="11217718" cy="481280"/>
          </a:xfrm>
        </p:spPr>
        <p:txBody>
          <a:bodyPr anchor="b">
            <a:normAutofit/>
          </a:bodyPr>
          <a:lstStyle/>
          <a:p>
            <a:r>
              <a:rPr lang="en-US" dirty="0"/>
              <a:t>Certified application counselor application review</a:t>
            </a:r>
          </a:p>
        </p:txBody>
      </p:sp>
      <p:sp>
        <p:nvSpPr>
          <p:cNvPr id="12" name="Text Placeholder 11">
            <a:extLst>
              <a:ext uri="{FF2B5EF4-FFF2-40B4-BE49-F238E27FC236}">
                <a16:creationId xmlns:a16="http://schemas.microsoft.com/office/drawing/2014/main" id="{96D949B4-9C05-087C-C65E-3B186EE208AB}"/>
              </a:ext>
            </a:extLst>
          </p:cNvPr>
          <p:cNvSpPr>
            <a:spLocks noGrp="1"/>
          </p:cNvSpPr>
          <p:nvPr>
            <p:ph type="body" idx="13"/>
          </p:nvPr>
        </p:nvSpPr>
        <p:spPr>
          <a:xfrm>
            <a:off x="397329" y="1012345"/>
            <a:ext cx="11217717" cy="481279"/>
          </a:xfrm>
        </p:spPr>
        <p:txBody>
          <a:bodyPr anchor="t">
            <a:normAutofit/>
          </a:bodyPr>
          <a:lstStyle/>
          <a:p>
            <a:r>
              <a:rPr lang="en-US" b="1" dirty="0">
                <a:effectLst/>
              </a:rPr>
              <a:t>Georgia Access Plan Year (PY) 2025 Certified Application Counselor Designated Organization (CDO) Application</a:t>
            </a:r>
            <a:endParaRPr lang="en-US" dirty="0"/>
          </a:p>
        </p:txBody>
      </p:sp>
      <p:sp>
        <p:nvSpPr>
          <p:cNvPr id="7" name="Slide Number Placeholder 6">
            <a:extLst>
              <a:ext uri="{FF2B5EF4-FFF2-40B4-BE49-F238E27FC236}">
                <a16:creationId xmlns:a16="http://schemas.microsoft.com/office/drawing/2014/main" id="{9199F0AA-F788-7C94-E229-21ED5AFE3ED3}"/>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13</a:t>
            </a:fld>
            <a:endParaRPr lang="en-US"/>
          </a:p>
        </p:txBody>
      </p:sp>
      <p:sp>
        <p:nvSpPr>
          <p:cNvPr id="24" name="Text Placeholder 5">
            <a:extLst>
              <a:ext uri="{FF2B5EF4-FFF2-40B4-BE49-F238E27FC236}">
                <a16:creationId xmlns:a16="http://schemas.microsoft.com/office/drawing/2014/main" id="{645A37BB-4A04-EC48-C273-76A5F07469E5}"/>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5" name="Content Placeholder 10">
            <a:extLst>
              <a:ext uri="{FF2B5EF4-FFF2-40B4-BE49-F238E27FC236}">
                <a16:creationId xmlns:a16="http://schemas.microsoft.com/office/drawing/2014/main" id="{791D6FC5-4D4A-A872-13B2-D37C170CFC79}"/>
              </a:ext>
            </a:extLst>
          </p:cNvPr>
          <p:cNvGraphicFramePr>
            <a:graphicFrameLocks noGrp="1"/>
          </p:cNvGraphicFramePr>
          <p:nvPr>
            <p:ph idx="1"/>
          </p:nvPr>
        </p:nvGraphicFramePr>
        <p:xfrm>
          <a:off x="2157452" y="1788140"/>
          <a:ext cx="7877095" cy="421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1133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2708B26-EB62-E638-B746-820BDDC2928E}"/>
              </a:ext>
            </a:extLst>
          </p:cNvPr>
          <p:cNvSpPr>
            <a:spLocks noGrp="1"/>
          </p:cNvSpPr>
          <p:nvPr>
            <p:ph type="sldNum" sz="quarter" idx="4"/>
          </p:nvPr>
        </p:nvSpPr>
        <p:spPr/>
        <p:txBody>
          <a:bodyPr/>
          <a:lstStyle/>
          <a:p>
            <a:fld id="{54089F9B-2F52-48C4-B339-18B0ED72EF5E}" type="slidenum">
              <a:rPr lang="en-US" smtClean="0"/>
              <a:pPr/>
              <a:t>14</a:t>
            </a:fld>
            <a:endParaRPr lang="en-US"/>
          </a:p>
        </p:txBody>
      </p:sp>
      <p:sp>
        <p:nvSpPr>
          <p:cNvPr id="10" name="Text Placeholder 9">
            <a:extLst>
              <a:ext uri="{FF2B5EF4-FFF2-40B4-BE49-F238E27FC236}">
                <a16:creationId xmlns:a16="http://schemas.microsoft.com/office/drawing/2014/main" id="{C06A5D1C-6522-25C0-E551-10F74698F6B8}"/>
              </a:ext>
            </a:extLst>
          </p:cNvPr>
          <p:cNvSpPr>
            <a:spLocks noGrp="1"/>
          </p:cNvSpPr>
          <p:nvPr>
            <p:ph type="body" sz="quarter" idx="10"/>
          </p:nvPr>
        </p:nvSpPr>
        <p:spPr>
          <a:xfrm>
            <a:off x="591306" y="2149532"/>
            <a:ext cx="9843611" cy="1498600"/>
          </a:xfrm>
        </p:spPr>
        <p:txBody>
          <a:bodyPr>
            <a:normAutofit/>
          </a:bodyPr>
          <a:lstStyle/>
          <a:p>
            <a:r>
              <a:rPr lang="en-US" sz="1400" b="1" dirty="0">
                <a:effectLst/>
              </a:rPr>
              <a:t>Georgia Access Plan Year (PY) 2025 Certified Application Counselor Designated Organization (CDO) Application</a:t>
            </a:r>
            <a:endParaRPr lang="en-US" sz="1400" dirty="0"/>
          </a:p>
        </p:txBody>
      </p:sp>
      <p:sp>
        <p:nvSpPr>
          <p:cNvPr id="2" name="Title 1">
            <a:extLst>
              <a:ext uri="{FF2B5EF4-FFF2-40B4-BE49-F238E27FC236}">
                <a16:creationId xmlns:a16="http://schemas.microsoft.com/office/drawing/2014/main" id="{D724EB19-7ADB-CA94-8C85-E55F941FAC04}"/>
              </a:ext>
            </a:extLst>
          </p:cNvPr>
          <p:cNvSpPr>
            <a:spLocks noGrp="1"/>
          </p:cNvSpPr>
          <p:nvPr>
            <p:ph type="ctrTitle" idx="4294967295"/>
          </p:nvPr>
        </p:nvSpPr>
        <p:spPr>
          <a:xfrm>
            <a:off x="572500" y="1577788"/>
            <a:ext cx="9683124" cy="1758852"/>
          </a:xfrm>
        </p:spPr>
        <p:txBody>
          <a:bodyPr>
            <a:normAutofit/>
          </a:bodyPr>
          <a:lstStyle/>
          <a:p>
            <a:r>
              <a:rPr lang="en-US" sz="4000" b="1" dirty="0">
                <a:solidFill>
                  <a:schemeClr val="accent2">
                    <a:lumMod val="50000"/>
                  </a:schemeClr>
                </a:solidFill>
                <a:effectLst/>
                <a:latin typeface="Times New Roman" panose="02020603050405020304" pitchFamily="18" charset="0"/>
                <a:ea typeface="Times New Roman" panose="02020603050405020304" pitchFamily="18" charset="0"/>
              </a:rPr>
              <a:t>Georgia Access Certified Application Counselor Designated Organization (CDO) Application Form  </a:t>
            </a:r>
            <a:endParaRPr lang="en-US" sz="4000" dirty="0">
              <a:solidFill>
                <a:schemeClr val="accent2">
                  <a:lumMod val="50000"/>
                </a:schemeClr>
              </a:solidFill>
            </a:endParaRPr>
          </a:p>
        </p:txBody>
      </p:sp>
    </p:spTree>
    <p:extLst>
      <p:ext uri="{BB962C8B-B14F-4D97-AF65-F5344CB8AC3E}">
        <p14:creationId xmlns:p14="http://schemas.microsoft.com/office/powerpoint/2010/main" val="3275493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5ACFBAB6-BBD9-B095-9C2B-4DE1764E9E0E}"/>
              </a:ext>
            </a:extLst>
          </p:cNvPr>
          <p:cNvSpPr>
            <a:spLocks noGrp="1"/>
          </p:cNvSpPr>
          <p:nvPr>
            <p:ph type="body" idx="1"/>
          </p:nvPr>
        </p:nvSpPr>
        <p:spPr/>
        <p:txBody>
          <a:bodyPr>
            <a:noAutofit/>
          </a:bodyPr>
          <a:lstStyle/>
          <a:p>
            <a:pPr marL="0" marR="0">
              <a:lnSpc>
                <a:spcPct val="115000"/>
              </a:lnSpc>
              <a:spcBef>
                <a:spcPts val="600"/>
              </a:spcBef>
              <a:spcAft>
                <a:spcPts val="800"/>
              </a:spcAft>
            </a:pPr>
            <a:r>
              <a:rPr lang="en-US" sz="2000" b="1"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Section 1: Applicant Information</a:t>
            </a:r>
            <a:endParaRPr lang="en-US" sz="2000" b="1" kern="0" dirty="0">
              <a:solidFill>
                <a:srgbClr val="2F5496"/>
              </a:solidFill>
              <a:effectLst/>
              <a:latin typeface="Times New Roman" panose="02020603050405020304" pitchFamily="18" charset="0"/>
              <a:ea typeface="MS Gothic" panose="020B0609070205080204" pitchFamily="49" charset="-128"/>
            </a:endParaRPr>
          </a:p>
        </p:txBody>
      </p:sp>
      <p:sp>
        <p:nvSpPr>
          <p:cNvPr id="18" name="Content Placeholder 17">
            <a:extLst>
              <a:ext uri="{FF2B5EF4-FFF2-40B4-BE49-F238E27FC236}">
                <a16:creationId xmlns:a16="http://schemas.microsoft.com/office/drawing/2014/main" id="{637FD252-BD33-4FFC-1B9F-07DB1E1D0492}"/>
              </a:ext>
            </a:extLst>
          </p:cNvPr>
          <p:cNvSpPr>
            <a:spLocks noGrp="1"/>
          </p:cNvSpPr>
          <p:nvPr>
            <p:ph sz="half" idx="10"/>
          </p:nvPr>
        </p:nvSpPr>
        <p:spPr>
          <a:xfrm>
            <a:off x="1003300" y="2702739"/>
            <a:ext cx="4515902" cy="881671"/>
          </a:xfrm>
        </p:spPr>
        <p:txBody>
          <a:bodyPr/>
          <a:lstStyle/>
          <a:p>
            <a:pPr marL="342900" indent="-342900">
              <a:buFont typeface="+mj-lt"/>
              <a:buAutoNum type="alphaUcPeriod"/>
            </a:pPr>
            <a:r>
              <a:rPr lang="en-US" sz="1800" b="1" dirty="0">
                <a:effectLst/>
                <a:latin typeface="Times New Roman" panose="02020603050405020304" pitchFamily="18" charset="0"/>
                <a:ea typeface="Arial" panose="020B0604020202020204" pitchFamily="34" charset="0"/>
              </a:rPr>
              <a:t>Basic Information </a:t>
            </a:r>
          </a:p>
          <a:p>
            <a:pPr marL="342900" indent="-342900">
              <a:buFont typeface="+mj-lt"/>
              <a:buAutoNum type="alphaUcPeriod"/>
            </a:pPr>
            <a:r>
              <a:rPr lang="en-US" sz="1800" b="1" dirty="0">
                <a:effectLst/>
                <a:latin typeface="Times New Roman" panose="02020603050405020304" pitchFamily="18" charset="0"/>
                <a:ea typeface="Arial" panose="020B0604020202020204" pitchFamily="34" charset="0"/>
              </a:rPr>
              <a:t>Application Point of Contact</a:t>
            </a:r>
            <a:endParaRPr lang="en-US" sz="1800" b="1" dirty="0">
              <a:latin typeface="Times New Roman" panose="02020603050405020304" pitchFamily="18" charset="0"/>
              <a:ea typeface="Arial" panose="020B0604020202020204" pitchFamily="34" charset="0"/>
            </a:endParaRPr>
          </a:p>
          <a:p>
            <a:endParaRPr lang="en-US" dirty="0"/>
          </a:p>
        </p:txBody>
      </p:sp>
      <p:sp>
        <p:nvSpPr>
          <p:cNvPr id="2" name="Slide Number Placeholder 1">
            <a:extLst>
              <a:ext uri="{FF2B5EF4-FFF2-40B4-BE49-F238E27FC236}">
                <a16:creationId xmlns:a16="http://schemas.microsoft.com/office/drawing/2014/main" id="{061486DA-60B2-394C-1145-EA0BDDB4F669}"/>
              </a:ext>
            </a:extLst>
          </p:cNvPr>
          <p:cNvSpPr>
            <a:spLocks noGrp="1"/>
          </p:cNvSpPr>
          <p:nvPr>
            <p:ph type="sldNum" sz="quarter" idx="4"/>
          </p:nvPr>
        </p:nvSpPr>
        <p:spPr/>
        <p:txBody>
          <a:bodyPr/>
          <a:lstStyle/>
          <a:p>
            <a:fld id="{54089F9B-2F52-48C4-B339-18B0ED72EF5E}" type="slidenum">
              <a:rPr lang="en-US" smtClean="0"/>
              <a:pPr/>
              <a:t>15</a:t>
            </a:fld>
            <a:endParaRPr lang="en-US"/>
          </a:p>
        </p:txBody>
      </p:sp>
      <p:sp>
        <p:nvSpPr>
          <p:cNvPr id="24" name="Text Placeholder 23">
            <a:extLst>
              <a:ext uri="{FF2B5EF4-FFF2-40B4-BE49-F238E27FC236}">
                <a16:creationId xmlns:a16="http://schemas.microsoft.com/office/drawing/2014/main" id="{7115A7FA-954F-1614-665F-09FD96C0192E}"/>
              </a:ext>
            </a:extLst>
          </p:cNvPr>
          <p:cNvSpPr>
            <a:spLocks noGrp="1"/>
          </p:cNvSpPr>
          <p:nvPr>
            <p:ph type="body" sz="quarter" idx="17"/>
          </p:nvPr>
        </p:nvSpPr>
        <p:spPr/>
        <p:txBody>
          <a:bodyPr/>
          <a:lstStyle/>
          <a:p>
            <a:endParaRPr lang="en-US"/>
          </a:p>
        </p:txBody>
      </p:sp>
      <p:sp>
        <p:nvSpPr>
          <p:cNvPr id="17" name="Title 16">
            <a:extLst>
              <a:ext uri="{FF2B5EF4-FFF2-40B4-BE49-F238E27FC236}">
                <a16:creationId xmlns:a16="http://schemas.microsoft.com/office/drawing/2014/main" id="{0345C964-9F2F-DB0C-8995-C1739438D1FC}"/>
              </a:ext>
            </a:extLst>
          </p:cNvPr>
          <p:cNvSpPr>
            <a:spLocks noGrp="1"/>
          </p:cNvSpPr>
          <p:nvPr>
            <p:ph type="ctrTitle"/>
          </p:nvPr>
        </p:nvSpPr>
        <p:spPr>
          <a:xfrm>
            <a:off x="361508" y="907473"/>
            <a:ext cx="11217718" cy="481280"/>
          </a:xfrm>
        </p:spPr>
        <p:txBody>
          <a:bodyPr>
            <a:normAutofit/>
          </a:bodyPr>
          <a:lstStyle/>
          <a:p>
            <a:r>
              <a:rPr lang="en-US" sz="2800"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Georgia Access CDO Application Form</a:t>
            </a:r>
            <a:endParaRPr lang="en-US" dirty="0"/>
          </a:p>
        </p:txBody>
      </p:sp>
      <p:pic>
        <p:nvPicPr>
          <p:cNvPr id="28" name="Picture 27">
            <a:extLst>
              <a:ext uri="{FF2B5EF4-FFF2-40B4-BE49-F238E27FC236}">
                <a16:creationId xmlns:a16="http://schemas.microsoft.com/office/drawing/2014/main" id="{6C9B8255-D43C-76D2-F4C5-AA6F5E1D2F58}"/>
              </a:ext>
            </a:extLst>
          </p:cNvPr>
          <p:cNvPicPr>
            <a:picLocks noChangeAspect="1"/>
          </p:cNvPicPr>
          <p:nvPr/>
        </p:nvPicPr>
        <p:blipFill>
          <a:blip r:embed="rId3"/>
          <a:stretch>
            <a:fillRect/>
          </a:stretch>
        </p:blipFill>
        <p:spPr>
          <a:xfrm>
            <a:off x="6354339" y="1720685"/>
            <a:ext cx="4834361" cy="4470076"/>
          </a:xfrm>
          <a:prstGeom prst="rect">
            <a:avLst/>
          </a:prstGeom>
        </p:spPr>
      </p:pic>
      <p:pic>
        <p:nvPicPr>
          <p:cNvPr id="30" name="Picture 29">
            <a:extLst>
              <a:ext uri="{FF2B5EF4-FFF2-40B4-BE49-F238E27FC236}">
                <a16:creationId xmlns:a16="http://schemas.microsoft.com/office/drawing/2014/main" id="{F91ADC3F-6167-3249-1F48-ACD0F45C24E9}"/>
              </a:ext>
            </a:extLst>
          </p:cNvPr>
          <p:cNvPicPr>
            <a:picLocks noChangeAspect="1"/>
          </p:cNvPicPr>
          <p:nvPr/>
        </p:nvPicPr>
        <p:blipFill>
          <a:blip r:embed="rId4"/>
          <a:stretch>
            <a:fillRect/>
          </a:stretch>
        </p:blipFill>
        <p:spPr>
          <a:xfrm>
            <a:off x="1003300" y="4382479"/>
            <a:ext cx="4515902" cy="1037246"/>
          </a:xfrm>
          <a:prstGeom prst="rect">
            <a:avLst/>
          </a:prstGeom>
        </p:spPr>
      </p:pic>
    </p:spTree>
    <p:extLst>
      <p:ext uri="{BB962C8B-B14F-4D97-AF65-F5344CB8AC3E}">
        <p14:creationId xmlns:p14="http://schemas.microsoft.com/office/powerpoint/2010/main" val="563640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5ACFBAB6-BBD9-B095-9C2B-4DE1764E9E0E}"/>
              </a:ext>
            </a:extLst>
          </p:cNvPr>
          <p:cNvSpPr>
            <a:spLocks noGrp="1"/>
          </p:cNvSpPr>
          <p:nvPr>
            <p:ph type="body" idx="1"/>
          </p:nvPr>
        </p:nvSpPr>
        <p:spPr/>
        <p:txBody>
          <a:bodyPr>
            <a:noAutofit/>
          </a:bodyPr>
          <a:lstStyle/>
          <a:p>
            <a:pPr marL="0" marR="0">
              <a:lnSpc>
                <a:spcPct val="115000"/>
              </a:lnSpc>
              <a:spcBef>
                <a:spcPts val="600"/>
              </a:spcBef>
              <a:spcAft>
                <a:spcPts val="800"/>
              </a:spcAft>
            </a:pPr>
            <a:r>
              <a:rPr lang="en-US" sz="2000" b="1"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Section 1: Applicant Information</a:t>
            </a:r>
            <a:endParaRPr lang="en-US" sz="2000" b="1" kern="0" dirty="0">
              <a:solidFill>
                <a:srgbClr val="2F5496"/>
              </a:solidFill>
              <a:effectLst/>
              <a:latin typeface="Times New Roman" panose="02020603050405020304" pitchFamily="18" charset="0"/>
              <a:ea typeface="MS Gothic" panose="020B0609070205080204" pitchFamily="49" charset="-128"/>
            </a:endParaRPr>
          </a:p>
        </p:txBody>
      </p:sp>
      <p:sp>
        <p:nvSpPr>
          <p:cNvPr id="18" name="Content Placeholder 17">
            <a:extLst>
              <a:ext uri="{FF2B5EF4-FFF2-40B4-BE49-F238E27FC236}">
                <a16:creationId xmlns:a16="http://schemas.microsoft.com/office/drawing/2014/main" id="{637FD252-BD33-4FFC-1B9F-07DB1E1D0492}"/>
              </a:ext>
            </a:extLst>
          </p:cNvPr>
          <p:cNvSpPr>
            <a:spLocks noGrp="1"/>
          </p:cNvSpPr>
          <p:nvPr>
            <p:ph sz="half" idx="10"/>
          </p:nvPr>
        </p:nvSpPr>
        <p:spPr>
          <a:xfrm>
            <a:off x="625928" y="2239792"/>
            <a:ext cx="4371975" cy="1015021"/>
          </a:xfrm>
        </p:spPr>
        <p:txBody>
          <a:bodyPr/>
          <a:lstStyle/>
          <a:p>
            <a:pPr marL="0" indent="0">
              <a:buNone/>
            </a:pPr>
            <a:r>
              <a:rPr lang="en-US" sz="1800" b="1" dirty="0">
                <a:effectLst/>
                <a:latin typeface="Times New Roman" panose="02020603050405020304" pitchFamily="18" charset="0"/>
                <a:ea typeface="Arial" panose="020B0604020202020204" pitchFamily="34" charset="0"/>
              </a:rPr>
              <a:t>C. General Public Contact Information </a:t>
            </a:r>
          </a:p>
          <a:p>
            <a:pPr marL="0" indent="0">
              <a:buNone/>
            </a:pPr>
            <a:r>
              <a:rPr lang="en-US" sz="1800" b="1" dirty="0">
                <a:effectLst/>
                <a:latin typeface="Times New Roman" panose="02020603050405020304" pitchFamily="18" charset="0"/>
                <a:ea typeface="Arial" panose="020B0604020202020204" pitchFamily="34" charset="0"/>
              </a:rPr>
              <a:t>D. Organization Details</a:t>
            </a:r>
            <a:endParaRPr lang="en-US" sz="1800" b="1" dirty="0">
              <a:latin typeface="Times New Roman" panose="02020603050405020304" pitchFamily="18" charset="0"/>
              <a:ea typeface="Arial" panose="020B0604020202020204" pitchFamily="34" charset="0"/>
            </a:endParaRPr>
          </a:p>
          <a:p>
            <a:endParaRPr lang="en-US" dirty="0"/>
          </a:p>
        </p:txBody>
      </p:sp>
      <p:sp>
        <p:nvSpPr>
          <p:cNvPr id="2" name="Slide Number Placeholder 1">
            <a:extLst>
              <a:ext uri="{FF2B5EF4-FFF2-40B4-BE49-F238E27FC236}">
                <a16:creationId xmlns:a16="http://schemas.microsoft.com/office/drawing/2014/main" id="{061486DA-60B2-394C-1145-EA0BDDB4F669}"/>
              </a:ext>
            </a:extLst>
          </p:cNvPr>
          <p:cNvSpPr>
            <a:spLocks noGrp="1"/>
          </p:cNvSpPr>
          <p:nvPr>
            <p:ph type="sldNum" sz="quarter" idx="4"/>
          </p:nvPr>
        </p:nvSpPr>
        <p:spPr/>
        <p:txBody>
          <a:bodyPr/>
          <a:lstStyle/>
          <a:p>
            <a:fld id="{54089F9B-2F52-48C4-B339-18B0ED72EF5E}" type="slidenum">
              <a:rPr lang="en-US" smtClean="0"/>
              <a:pPr/>
              <a:t>16</a:t>
            </a:fld>
            <a:endParaRPr lang="en-US"/>
          </a:p>
        </p:txBody>
      </p:sp>
      <p:sp>
        <p:nvSpPr>
          <p:cNvPr id="24" name="Text Placeholder 23">
            <a:extLst>
              <a:ext uri="{FF2B5EF4-FFF2-40B4-BE49-F238E27FC236}">
                <a16:creationId xmlns:a16="http://schemas.microsoft.com/office/drawing/2014/main" id="{7115A7FA-954F-1614-665F-09FD96C0192E}"/>
              </a:ext>
            </a:extLst>
          </p:cNvPr>
          <p:cNvSpPr>
            <a:spLocks noGrp="1"/>
          </p:cNvSpPr>
          <p:nvPr>
            <p:ph type="body" sz="quarter" idx="17"/>
          </p:nvPr>
        </p:nvSpPr>
        <p:spPr/>
        <p:txBody>
          <a:bodyPr/>
          <a:lstStyle/>
          <a:p>
            <a:endParaRPr lang="en-US"/>
          </a:p>
        </p:txBody>
      </p:sp>
      <p:sp>
        <p:nvSpPr>
          <p:cNvPr id="17" name="Title 16">
            <a:extLst>
              <a:ext uri="{FF2B5EF4-FFF2-40B4-BE49-F238E27FC236}">
                <a16:creationId xmlns:a16="http://schemas.microsoft.com/office/drawing/2014/main" id="{0345C964-9F2F-DB0C-8995-C1739438D1FC}"/>
              </a:ext>
            </a:extLst>
          </p:cNvPr>
          <p:cNvSpPr>
            <a:spLocks noGrp="1"/>
          </p:cNvSpPr>
          <p:nvPr>
            <p:ph type="ctrTitle"/>
          </p:nvPr>
        </p:nvSpPr>
        <p:spPr>
          <a:xfrm>
            <a:off x="361508" y="907473"/>
            <a:ext cx="11217718" cy="481280"/>
          </a:xfrm>
        </p:spPr>
        <p:txBody>
          <a:bodyPr>
            <a:normAutofit/>
          </a:bodyPr>
          <a:lstStyle/>
          <a:p>
            <a:r>
              <a:rPr lang="en-US" sz="2800"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Georgia Access CDO Application Form</a:t>
            </a:r>
            <a:endParaRPr lang="en-US" dirty="0"/>
          </a:p>
        </p:txBody>
      </p:sp>
      <p:pic>
        <p:nvPicPr>
          <p:cNvPr id="4" name="Picture 3">
            <a:extLst>
              <a:ext uri="{FF2B5EF4-FFF2-40B4-BE49-F238E27FC236}">
                <a16:creationId xmlns:a16="http://schemas.microsoft.com/office/drawing/2014/main" id="{49BDB6CD-9895-5F0E-D682-FC975AFD4013}"/>
              </a:ext>
            </a:extLst>
          </p:cNvPr>
          <p:cNvPicPr>
            <a:picLocks noChangeAspect="1"/>
          </p:cNvPicPr>
          <p:nvPr/>
        </p:nvPicPr>
        <p:blipFill>
          <a:blip r:embed="rId3"/>
          <a:stretch>
            <a:fillRect/>
          </a:stretch>
        </p:blipFill>
        <p:spPr>
          <a:xfrm>
            <a:off x="6724650" y="1529534"/>
            <a:ext cx="4371975" cy="4628742"/>
          </a:xfrm>
          <a:prstGeom prst="rect">
            <a:avLst/>
          </a:prstGeom>
        </p:spPr>
      </p:pic>
      <p:pic>
        <p:nvPicPr>
          <p:cNvPr id="6" name="Picture 5">
            <a:extLst>
              <a:ext uri="{FF2B5EF4-FFF2-40B4-BE49-F238E27FC236}">
                <a16:creationId xmlns:a16="http://schemas.microsoft.com/office/drawing/2014/main" id="{B8954704-2AC1-7047-3E17-EBAF344C7D63}"/>
              </a:ext>
            </a:extLst>
          </p:cNvPr>
          <p:cNvPicPr>
            <a:picLocks noChangeAspect="1"/>
          </p:cNvPicPr>
          <p:nvPr/>
        </p:nvPicPr>
        <p:blipFill rotWithShape="1">
          <a:blip r:embed="rId4"/>
          <a:srcRect t="347"/>
          <a:stretch/>
        </p:blipFill>
        <p:spPr>
          <a:xfrm>
            <a:off x="2718968" y="3191435"/>
            <a:ext cx="4005682" cy="3283252"/>
          </a:xfrm>
          <a:prstGeom prst="rect">
            <a:avLst/>
          </a:prstGeom>
        </p:spPr>
      </p:pic>
    </p:spTree>
    <p:extLst>
      <p:ext uri="{BB962C8B-B14F-4D97-AF65-F5344CB8AC3E}">
        <p14:creationId xmlns:p14="http://schemas.microsoft.com/office/powerpoint/2010/main" val="289702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a:extLst>
              <a:ext uri="{FF2B5EF4-FFF2-40B4-BE49-F238E27FC236}">
                <a16:creationId xmlns:a16="http://schemas.microsoft.com/office/drawing/2014/main" id="{637FD252-BD33-4FFC-1B9F-07DB1E1D0492}"/>
              </a:ext>
            </a:extLst>
          </p:cNvPr>
          <p:cNvSpPr>
            <a:spLocks noGrp="1"/>
          </p:cNvSpPr>
          <p:nvPr>
            <p:ph idx="1"/>
          </p:nvPr>
        </p:nvSpPr>
        <p:spPr>
          <a:xfrm>
            <a:off x="397329" y="1864658"/>
            <a:ext cx="11181897" cy="3888441"/>
          </a:xfrm>
        </p:spPr>
        <p:txBody>
          <a:bodyPr/>
          <a:lstStyle/>
          <a:p>
            <a:pPr marL="342900" indent="-342900">
              <a:buFont typeface="+mj-lt"/>
              <a:buAutoNum type="alphaUcPeriod"/>
            </a:pPr>
            <a:endParaRPr lang="en-US" sz="1800" b="1" dirty="0">
              <a:effectLst/>
              <a:latin typeface="Times New Roman" panose="02020603050405020304" pitchFamily="18" charset="0"/>
              <a:ea typeface="Times New Roman" panose="02020603050405020304" pitchFamily="18" charset="0"/>
            </a:endParaRPr>
          </a:p>
          <a:p>
            <a:pPr marL="342900" indent="-342900">
              <a:buFont typeface="+mj-lt"/>
              <a:buAutoNum type="alphaUcPeriod"/>
            </a:pPr>
            <a:r>
              <a:rPr lang="en-US" sz="1800" b="1" dirty="0">
                <a:effectLst/>
                <a:latin typeface="Times New Roman" panose="02020603050405020304" pitchFamily="18" charset="0"/>
                <a:ea typeface="Times New Roman" panose="02020603050405020304" pitchFamily="18" charset="0"/>
              </a:rPr>
              <a:t>Primary Performance Site Location </a:t>
            </a:r>
          </a:p>
          <a:p>
            <a:endParaRPr lang="en-US" dirty="0"/>
          </a:p>
        </p:txBody>
      </p:sp>
      <p:sp>
        <p:nvSpPr>
          <p:cNvPr id="17" name="Title 16">
            <a:extLst>
              <a:ext uri="{FF2B5EF4-FFF2-40B4-BE49-F238E27FC236}">
                <a16:creationId xmlns:a16="http://schemas.microsoft.com/office/drawing/2014/main" id="{0345C964-9F2F-DB0C-8995-C1739438D1FC}"/>
              </a:ext>
            </a:extLst>
          </p:cNvPr>
          <p:cNvSpPr>
            <a:spLocks noGrp="1"/>
          </p:cNvSpPr>
          <p:nvPr>
            <p:ph type="ctrTitle"/>
          </p:nvPr>
        </p:nvSpPr>
        <p:spPr>
          <a:xfrm>
            <a:off x="361508" y="830605"/>
            <a:ext cx="11217718" cy="481280"/>
          </a:xfrm>
        </p:spPr>
        <p:txBody>
          <a:bodyPr>
            <a:normAutofit/>
          </a:bodyPr>
          <a:lstStyle/>
          <a:p>
            <a:r>
              <a:rPr lang="en-US" sz="2800"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Georgia Access CDO Application Form</a:t>
            </a:r>
            <a:endParaRPr lang="en-US" dirty="0"/>
          </a:p>
        </p:txBody>
      </p:sp>
      <p:sp>
        <p:nvSpPr>
          <p:cNvPr id="19" name="Text Placeholder 18">
            <a:extLst>
              <a:ext uri="{FF2B5EF4-FFF2-40B4-BE49-F238E27FC236}">
                <a16:creationId xmlns:a16="http://schemas.microsoft.com/office/drawing/2014/main" id="{5ACFBAB6-BBD9-B095-9C2B-4DE1764E9E0E}"/>
              </a:ext>
            </a:extLst>
          </p:cNvPr>
          <p:cNvSpPr>
            <a:spLocks noGrp="1"/>
          </p:cNvSpPr>
          <p:nvPr>
            <p:ph type="body" idx="13"/>
          </p:nvPr>
        </p:nvSpPr>
        <p:spPr>
          <a:xfrm>
            <a:off x="397329" y="1395653"/>
            <a:ext cx="11217717" cy="481279"/>
          </a:xfrm>
        </p:spPr>
        <p:txBody>
          <a:bodyPr>
            <a:normAutofit/>
          </a:bodyPr>
          <a:lstStyle/>
          <a:p>
            <a:pPr marL="0" marR="0">
              <a:lnSpc>
                <a:spcPct val="115000"/>
              </a:lnSpc>
              <a:spcBef>
                <a:spcPts val="600"/>
              </a:spcBef>
              <a:spcAft>
                <a:spcPts val="800"/>
              </a:spcAft>
            </a:pPr>
            <a:r>
              <a:rPr lang="en-US" sz="2000" b="1"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Section 2: Project Site(s)</a:t>
            </a:r>
            <a:endParaRPr lang="en-US" sz="2000" b="1" kern="0" dirty="0">
              <a:solidFill>
                <a:srgbClr val="2F5496"/>
              </a:solidFill>
              <a:effectLst/>
              <a:latin typeface="Times New Roman" panose="02020603050405020304" pitchFamily="18" charset="0"/>
              <a:ea typeface="MS Gothic" panose="020B0609070205080204" pitchFamily="49" charset="-128"/>
            </a:endParaRPr>
          </a:p>
        </p:txBody>
      </p:sp>
      <p:sp>
        <p:nvSpPr>
          <p:cNvPr id="2" name="Slide Number Placeholder 1">
            <a:extLst>
              <a:ext uri="{FF2B5EF4-FFF2-40B4-BE49-F238E27FC236}">
                <a16:creationId xmlns:a16="http://schemas.microsoft.com/office/drawing/2014/main" id="{061486DA-60B2-394C-1145-EA0BDDB4F669}"/>
              </a:ext>
            </a:extLst>
          </p:cNvPr>
          <p:cNvSpPr>
            <a:spLocks noGrp="1"/>
          </p:cNvSpPr>
          <p:nvPr>
            <p:ph type="sldNum" sz="quarter" idx="4"/>
          </p:nvPr>
        </p:nvSpPr>
        <p:spPr/>
        <p:txBody>
          <a:bodyPr/>
          <a:lstStyle/>
          <a:p>
            <a:fld id="{54089F9B-2F52-48C4-B339-18B0ED72EF5E}" type="slidenum">
              <a:rPr lang="en-US" smtClean="0"/>
              <a:pPr/>
              <a:t>17</a:t>
            </a:fld>
            <a:endParaRPr lang="en-US"/>
          </a:p>
        </p:txBody>
      </p:sp>
      <p:sp>
        <p:nvSpPr>
          <p:cNvPr id="8" name="Text Placeholder 7">
            <a:extLst>
              <a:ext uri="{FF2B5EF4-FFF2-40B4-BE49-F238E27FC236}">
                <a16:creationId xmlns:a16="http://schemas.microsoft.com/office/drawing/2014/main" id="{6E0081FB-6663-0D4E-6304-286E42FC3B1F}"/>
              </a:ext>
            </a:extLst>
          </p:cNvPr>
          <p:cNvSpPr>
            <a:spLocks noGrp="1"/>
          </p:cNvSpPr>
          <p:nvPr>
            <p:ph type="body" sz="quarter" idx="17"/>
          </p:nvPr>
        </p:nvSpPr>
        <p:spPr/>
        <p:txBody>
          <a:bodyPr/>
          <a:lstStyle/>
          <a:p>
            <a:endParaRPr lang="en-US"/>
          </a:p>
        </p:txBody>
      </p:sp>
      <p:pic>
        <p:nvPicPr>
          <p:cNvPr id="4" name="Picture 3">
            <a:extLst>
              <a:ext uri="{FF2B5EF4-FFF2-40B4-BE49-F238E27FC236}">
                <a16:creationId xmlns:a16="http://schemas.microsoft.com/office/drawing/2014/main" id="{99CFE5C2-A0A8-1EDF-F892-6E433F6D313A}"/>
              </a:ext>
            </a:extLst>
          </p:cNvPr>
          <p:cNvPicPr>
            <a:picLocks noChangeAspect="1"/>
          </p:cNvPicPr>
          <p:nvPr/>
        </p:nvPicPr>
        <p:blipFill>
          <a:blip r:embed="rId2"/>
          <a:stretch>
            <a:fillRect/>
          </a:stretch>
        </p:blipFill>
        <p:spPr>
          <a:xfrm>
            <a:off x="2735773" y="2853860"/>
            <a:ext cx="6068272" cy="2657846"/>
          </a:xfrm>
          <a:prstGeom prst="rect">
            <a:avLst/>
          </a:prstGeom>
        </p:spPr>
      </p:pic>
    </p:spTree>
    <p:extLst>
      <p:ext uri="{BB962C8B-B14F-4D97-AF65-F5344CB8AC3E}">
        <p14:creationId xmlns:p14="http://schemas.microsoft.com/office/powerpoint/2010/main" val="3065685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ED4713B-F413-CD52-D36C-CD0348008FA4}"/>
              </a:ext>
            </a:extLst>
          </p:cNvPr>
          <p:cNvSpPr>
            <a:spLocks noGrp="1"/>
          </p:cNvSpPr>
          <p:nvPr>
            <p:ph type="body" idx="1"/>
          </p:nvPr>
        </p:nvSpPr>
        <p:spPr/>
        <p:txBody>
          <a:bodyPr>
            <a:normAutofit/>
          </a:bodyPr>
          <a:lstStyle/>
          <a:p>
            <a:r>
              <a:rPr lang="en-US" sz="2000" b="1"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Section 3: Attestations &amp; Signature</a:t>
            </a:r>
            <a:endParaRPr lang="en-US" sz="2000" b="1" kern="0" dirty="0">
              <a:solidFill>
                <a:srgbClr val="2F5496"/>
              </a:solidFill>
              <a:effectLst/>
              <a:latin typeface="Times New Roman" panose="02020603050405020304" pitchFamily="18" charset="0"/>
              <a:ea typeface="MS Gothic" panose="020B0609070205080204" pitchFamily="49" charset="-128"/>
            </a:endParaRPr>
          </a:p>
        </p:txBody>
      </p:sp>
      <p:sp>
        <p:nvSpPr>
          <p:cNvPr id="18" name="Content Placeholder 17">
            <a:extLst>
              <a:ext uri="{FF2B5EF4-FFF2-40B4-BE49-F238E27FC236}">
                <a16:creationId xmlns:a16="http://schemas.microsoft.com/office/drawing/2014/main" id="{CA557E41-FD0B-78AF-2E6D-804ABF02884E}"/>
              </a:ext>
            </a:extLst>
          </p:cNvPr>
          <p:cNvSpPr>
            <a:spLocks noGrp="1"/>
          </p:cNvSpPr>
          <p:nvPr>
            <p:ph sz="half" idx="10"/>
          </p:nvPr>
        </p:nvSpPr>
        <p:spPr>
          <a:xfrm>
            <a:off x="1440454" y="2059153"/>
            <a:ext cx="3759075" cy="1369847"/>
          </a:xfrm>
        </p:spPr>
        <p:txBody>
          <a:bodyPr/>
          <a:lstStyle/>
          <a:p>
            <a:pPr marL="228600" indent="-228600">
              <a:buFont typeface="+mj-lt"/>
              <a:buAutoNum type="alphaUcPeriod"/>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OCI Reporting</a:t>
            </a:r>
          </a:p>
          <a:p>
            <a:pPr marL="228600" indent="-228600">
              <a:buFont typeface="+mj-lt"/>
              <a:buAutoNum type="alphaUcPeriod"/>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Conflict of Interest Disclosure </a:t>
            </a:r>
          </a:p>
          <a:p>
            <a:pPr marL="228600" indent="-228600">
              <a:buFont typeface="+mj-lt"/>
              <a:buAutoNum type="alphaUcPeriod"/>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Mandatory Disclosures</a:t>
            </a:r>
            <a:endParaRPr lang="en-US" sz="1800" b="1"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2" name="Slide Number Placeholder 1">
            <a:extLst>
              <a:ext uri="{FF2B5EF4-FFF2-40B4-BE49-F238E27FC236}">
                <a16:creationId xmlns:a16="http://schemas.microsoft.com/office/drawing/2014/main" id="{F778C203-BFC6-2C5D-0A96-DE21EF616329}"/>
              </a:ext>
            </a:extLst>
          </p:cNvPr>
          <p:cNvSpPr>
            <a:spLocks noGrp="1"/>
          </p:cNvSpPr>
          <p:nvPr>
            <p:ph type="sldNum" sz="quarter" idx="4"/>
          </p:nvPr>
        </p:nvSpPr>
        <p:spPr/>
        <p:txBody>
          <a:bodyPr/>
          <a:lstStyle/>
          <a:p>
            <a:fld id="{54089F9B-2F52-48C4-B339-18B0ED72EF5E}" type="slidenum">
              <a:rPr lang="en-US" smtClean="0"/>
              <a:pPr/>
              <a:t>18</a:t>
            </a:fld>
            <a:endParaRPr lang="en-US"/>
          </a:p>
        </p:txBody>
      </p:sp>
      <p:sp>
        <p:nvSpPr>
          <p:cNvPr id="21" name="Text Placeholder 20">
            <a:extLst>
              <a:ext uri="{FF2B5EF4-FFF2-40B4-BE49-F238E27FC236}">
                <a16:creationId xmlns:a16="http://schemas.microsoft.com/office/drawing/2014/main" id="{1DD30CC3-12B5-C41A-F991-A29D6163B3E9}"/>
              </a:ext>
            </a:extLst>
          </p:cNvPr>
          <p:cNvSpPr>
            <a:spLocks noGrp="1"/>
          </p:cNvSpPr>
          <p:nvPr>
            <p:ph type="body" sz="quarter" idx="17"/>
          </p:nvPr>
        </p:nvSpPr>
        <p:spPr/>
        <p:txBody>
          <a:bodyPr/>
          <a:lstStyle/>
          <a:p>
            <a:endParaRPr lang="en-US"/>
          </a:p>
        </p:txBody>
      </p:sp>
      <p:sp>
        <p:nvSpPr>
          <p:cNvPr id="3" name="Title 2">
            <a:extLst>
              <a:ext uri="{FF2B5EF4-FFF2-40B4-BE49-F238E27FC236}">
                <a16:creationId xmlns:a16="http://schemas.microsoft.com/office/drawing/2014/main" id="{7E46273F-4ED2-DF2A-0104-5578877A7F72}"/>
              </a:ext>
            </a:extLst>
          </p:cNvPr>
          <p:cNvSpPr>
            <a:spLocks noGrp="1"/>
          </p:cNvSpPr>
          <p:nvPr>
            <p:ph type="ctrTitle"/>
          </p:nvPr>
        </p:nvSpPr>
        <p:spPr>
          <a:xfrm>
            <a:off x="382818" y="769497"/>
            <a:ext cx="11217718" cy="481280"/>
          </a:xfrm>
        </p:spPr>
        <p:txBody>
          <a:bodyPr>
            <a:normAutofit/>
          </a:bodyPr>
          <a:lstStyle/>
          <a:p>
            <a:r>
              <a:rPr lang="en-US" sz="2800"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Georgia Access CDO Application Form</a:t>
            </a:r>
            <a:endParaRPr lang="en-US" dirty="0"/>
          </a:p>
        </p:txBody>
      </p:sp>
      <p:pic>
        <p:nvPicPr>
          <p:cNvPr id="23" name="Picture 22">
            <a:extLst>
              <a:ext uri="{FF2B5EF4-FFF2-40B4-BE49-F238E27FC236}">
                <a16:creationId xmlns:a16="http://schemas.microsoft.com/office/drawing/2014/main" id="{5556F525-CAE1-BEA7-24B7-EC1FF0C6DA0D}"/>
              </a:ext>
            </a:extLst>
          </p:cNvPr>
          <p:cNvPicPr>
            <a:picLocks noChangeAspect="1"/>
          </p:cNvPicPr>
          <p:nvPr/>
        </p:nvPicPr>
        <p:blipFill>
          <a:blip r:embed="rId2"/>
          <a:stretch>
            <a:fillRect/>
          </a:stretch>
        </p:blipFill>
        <p:spPr>
          <a:xfrm>
            <a:off x="534917" y="3583483"/>
            <a:ext cx="5456760" cy="1056706"/>
          </a:xfrm>
          <a:prstGeom prst="rect">
            <a:avLst/>
          </a:prstGeom>
        </p:spPr>
      </p:pic>
      <p:pic>
        <p:nvPicPr>
          <p:cNvPr id="28" name="Picture 27">
            <a:extLst>
              <a:ext uri="{FF2B5EF4-FFF2-40B4-BE49-F238E27FC236}">
                <a16:creationId xmlns:a16="http://schemas.microsoft.com/office/drawing/2014/main" id="{3533FBB3-2ECF-1767-707E-C5FA7579EF88}"/>
              </a:ext>
            </a:extLst>
          </p:cNvPr>
          <p:cNvPicPr>
            <a:picLocks noChangeAspect="1"/>
          </p:cNvPicPr>
          <p:nvPr/>
        </p:nvPicPr>
        <p:blipFill rotWithShape="1">
          <a:blip r:embed="rId3"/>
          <a:srcRect t="208" b="24234"/>
          <a:stretch/>
        </p:blipFill>
        <p:spPr>
          <a:xfrm>
            <a:off x="6767089" y="1405260"/>
            <a:ext cx="4361847" cy="3678186"/>
          </a:xfrm>
          <a:prstGeom prst="rect">
            <a:avLst/>
          </a:prstGeom>
        </p:spPr>
      </p:pic>
      <p:pic>
        <p:nvPicPr>
          <p:cNvPr id="29" name="Picture 28">
            <a:extLst>
              <a:ext uri="{FF2B5EF4-FFF2-40B4-BE49-F238E27FC236}">
                <a16:creationId xmlns:a16="http://schemas.microsoft.com/office/drawing/2014/main" id="{6554FA34-4B15-28A0-9E97-84D74C7A8FCC}"/>
              </a:ext>
            </a:extLst>
          </p:cNvPr>
          <p:cNvPicPr>
            <a:picLocks noChangeAspect="1"/>
          </p:cNvPicPr>
          <p:nvPr/>
        </p:nvPicPr>
        <p:blipFill rotWithShape="1">
          <a:blip r:embed="rId3"/>
          <a:srcRect t="75029"/>
          <a:stretch/>
        </p:blipFill>
        <p:spPr>
          <a:xfrm>
            <a:off x="2405242" y="4794672"/>
            <a:ext cx="4361847" cy="1215611"/>
          </a:xfrm>
          <a:prstGeom prst="rect">
            <a:avLst/>
          </a:prstGeom>
        </p:spPr>
      </p:pic>
    </p:spTree>
    <p:extLst>
      <p:ext uri="{BB962C8B-B14F-4D97-AF65-F5344CB8AC3E}">
        <p14:creationId xmlns:p14="http://schemas.microsoft.com/office/powerpoint/2010/main" val="2099512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ED4713B-F413-CD52-D36C-CD0348008FA4}"/>
              </a:ext>
            </a:extLst>
          </p:cNvPr>
          <p:cNvSpPr>
            <a:spLocks noGrp="1"/>
          </p:cNvSpPr>
          <p:nvPr>
            <p:ph type="body" sz="half" idx="2"/>
          </p:nvPr>
        </p:nvSpPr>
        <p:spPr>
          <a:xfrm>
            <a:off x="1105577" y="2420097"/>
            <a:ext cx="3292911" cy="1027206"/>
          </a:xfrm>
          <a:solidFill>
            <a:schemeClr val="accent5">
              <a:lumMod val="75000"/>
            </a:schemeClr>
          </a:solidFill>
        </p:spPr>
        <p:txBody>
          <a:bodyPr>
            <a:normAutofit/>
          </a:bodyPr>
          <a:lstStyle/>
          <a:p>
            <a:r>
              <a:rPr lang="en-US" sz="18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D. Assurance</a:t>
            </a:r>
          </a:p>
          <a:p>
            <a:r>
              <a:rPr lang="en-US" sz="18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 Authorized Representative</a:t>
            </a:r>
            <a:endParaRPr lang="en-US" sz="1800" b="1" kern="0" dirty="0">
              <a:solidFill>
                <a:schemeClr val="bg1"/>
              </a:solidFill>
              <a:effectLst/>
              <a:latin typeface="Times New Roman" panose="02020603050405020304" pitchFamily="18" charset="0"/>
              <a:ea typeface="MS Gothic" panose="020B0609070205080204" pitchFamily="49" charset="-128"/>
            </a:endParaRPr>
          </a:p>
        </p:txBody>
      </p:sp>
      <p:sp>
        <p:nvSpPr>
          <p:cNvPr id="8" name="Text Placeholder 7">
            <a:extLst>
              <a:ext uri="{FF2B5EF4-FFF2-40B4-BE49-F238E27FC236}">
                <a16:creationId xmlns:a16="http://schemas.microsoft.com/office/drawing/2014/main" id="{53488CA0-4C44-F0AB-47EC-E77C19FBCB4F}"/>
              </a:ext>
            </a:extLst>
          </p:cNvPr>
          <p:cNvSpPr>
            <a:spLocks noGrp="1"/>
          </p:cNvSpPr>
          <p:nvPr>
            <p:ph type="body" idx="13"/>
          </p:nvPr>
        </p:nvSpPr>
        <p:spPr>
          <a:xfrm>
            <a:off x="373654" y="1750342"/>
            <a:ext cx="4768905" cy="493419"/>
          </a:xfrm>
        </p:spPr>
        <p:txBody>
          <a:bodyPr/>
          <a:lstStyle/>
          <a:p>
            <a:pPr algn="ctr"/>
            <a:r>
              <a:rPr lang="en-US" sz="2000" b="1" kern="0" dirty="0">
                <a:solidFill>
                  <a:srgbClr val="2F5496"/>
                </a:solidFill>
                <a:latin typeface="Times New Roman" panose="02020603050405020304" pitchFamily="18" charset="0"/>
                <a:ea typeface="MS Gothic" panose="020B0609070205080204" pitchFamily="49" charset="-128"/>
                <a:cs typeface="Times New Roman" panose="02020603050405020304" pitchFamily="18" charset="0"/>
              </a:rPr>
              <a:t>Section 3: Attestations &amp; Signature</a:t>
            </a:r>
            <a:endParaRPr lang="en-US" sz="2000" b="1" kern="0" dirty="0">
              <a:solidFill>
                <a:srgbClr val="2F5496"/>
              </a:solidFill>
              <a:latin typeface="Times New Roman" panose="02020603050405020304" pitchFamily="18" charset="0"/>
              <a:ea typeface="MS Gothic" panose="020B0609070205080204" pitchFamily="49" charset="-128"/>
            </a:endParaRPr>
          </a:p>
          <a:p>
            <a:endParaRPr lang="en-US" dirty="0"/>
          </a:p>
        </p:txBody>
      </p:sp>
      <p:sp>
        <p:nvSpPr>
          <p:cNvPr id="3" name="Title 2">
            <a:extLst>
              <a:ext uri="{FF2B5EF4-FFF2-40B4-BE49-F238E27FC236}">
                <a16:creationId xmlns:a16="http://schemas.microsoft.com/office/drawing/2014/main" id="{7E46273F-4ED2-DF2A-0104-5578877A7F72}"/>
              </a:ext>
            </a:extLst>
          </p:cNvPr>
          <p:cNvSpPr>
            <a:spLocks noGrp="1"/>
          </p:cNvSpPr>
          <p:nvPr>
            <p:ph type="ctrTitle"/>
          </p:nvPr>
        </p:nvSpPr>
        <p:spPr>
          <a:xfrm>
            <a:off x="373654" y="731405"/>
            <a:ext cx="4781052" cy="874165"/>
          </a:xfrm>
        </p:spPr>
        <p:txBody>
          <a:bodyPr>
            <a:normAutofit/>
          </a:bodyPr>
          <a:lstStyle/>
          <a:p>
            <a:pPr algn="ctr"/>
            <a:r>
              <a:rPr lang="en-US"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Georgia Access CDO </a:t>
            </a:r>
            <a:br>
              <a:rPr lang="en-US"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br>
            <a:r>
              <a:rPr lang="en-US" kern="0" dirty="0">
                <a:solidFill>
                  <a:srgbClr val="2F5496"/>
                </a:solidFill>
                <a:effectLst/>
                <a:latin typeface="Times New Roman" panose="02020603050405020304" pitchFamily="18" charset="0"/>
                <a:ea typeface="MS Gothic" panose="020B0609070205080204" pitchFamily="49" charset="-128"/>
                <a:cs typeface="Times New Roman" panose="02020603050405020304" pitchFamily="18" charset="0"/>
              </a:rPr>
              <a:t>Application Form</a:t>
            </a:r>
            <a:endParaRPr lang="en-US" dirty="0"/>
          </a:p>
        </p:txBody>
      </p:sp>
      <p:sp>
        <p:nvSpPr>
          <p:cNvPr id="10" name="Text Placeholder 9">
            <a:extLst>
              <a:ext uri="{FF2B5EF4-FFF2-40B4-BE49-F238E27FC236}">
                <a16:creationId xmlns:a16="http://schemas.microsoft.com/office/drawing/2014/main" id="{4EE92C1F-0EB5-EE10-D94C-8D531681EE14}"/>
              </a:ext>
            </a:extLst>
          </p:cNvPr>
          <p:cNvSpPr>
            <a:spLocks noGrp="1"/>
          </p:cNvSpPr>
          <p:nvPr>
            <p:ph type="body" sz="quarter" idx="17"/>
          </p:nvPr>
        </p:nvSpPr>
        <p:spPr/>
        <p:txBody>
          <a:bodyPr/>
          <a:lstStyle/>
          <a:p>
            <a:endParaRPr lang="en-US"/>
          </a:p>
        </p:txBody>
      </p:sp>
      <p:sp>
        <p:nvSpPr>
          <p:cNvPr id="2" name="Slide Number Placeholder 1">
            <a:extLst>
              <a:ext uri="{FF2B5EF4-FFF2-40B4-BE49-F238E27FC236}">
                <a16:creationId xmlns:a16="http://schemas.microsoft.com/office/drawing/2014/main" id="{F778C203-BFC6-2C5D-0A96-DE21EF616329}"/>
              </a:ext>
            </a:extLst>
          </p:cNvPr>
          <p:cNvSpPr>
            <a:spLocks noGrp="1"/>
          </p:cNvSpPr>
          <p:nvPr>
            <p:ph type="sldNum" sz="quarter" idx="4"/>
          </p:nvPr>
        </p:nvSpPr>
        <p:spPr/>
        <p:txBody>
          <a:bodyPr/>
          <a:lstStyle/>
          <a:p>
            <a:fld id="{54089F9B-2F52-48C4-B339-18B0ED72EF5E}" type="slidenum">
              <a:rPr lang="en-US" smtClean="0"/>
              <a:pPr/>
              <a:t>19</a:t>
            </a:fld>
            <a:endParaRPr lang="en-US"/>
          </a:p>
        </p:txBody>
      </p:sp>
      <p:pic>
        <p:nvPicPr>
          <p:cNvPr id="12" name="Picture 11">
            <a:extLst>
              <a:ext uri="{FF2B5EF4-FFF2-40B4-BE49-F238E27FC236}">
                <a16:creationId xmlns:a16="http://schemas.microsoft.com/office/drawing/2014/main" id="{B22641F8-A13A-AFFA-A754-6C9CDB4F058D}"/>
              </a:ext>
            </a:extLst>
          </p:cNvPr>
          <p:cNvPicPr>
            <a:picLocks noChangeAspect="1"/>
          </p:cNvPicPr>
          <p:nvPr/>
        </p:nvPicPr>
        <p:blipFill rotWithShape="1">
          <a:blip r:embed="rId2"/>
          <a:srcRect t="71649"/>
          <a:stretch/>
        </p:blipFill>
        <p:spPr>
          <a:xfrm>
            <a:off x="373654" y="3836894"/>
            <a:ext cx="5053263" cy="1944280"/>
          </a:xfrm>
          <a:prstGeom prst="rect">
            <a:avLst/>
          </a:prstGeom>
        </p:spPr>
      </p:pic>
      <p:pic>
        <p:nvPicPr>
          <p:cNvPr id="15" name="Picture 14">
            <a:extLst>
              <a:ext uri="{FF2B5EF4-FFF2-40B4-BE49-F238E27FC236}">
                <a16:creationId xmlns:a16="http://schemas.microsoft.com/office/drawing/2014/main" id="{D855666C-0B79-2845-2887-3F9DD3546DD5}"/>
              </a:ext>
            </a:extLst>
          </p:cNvPr>
          <p:cNvPicPr>
            <a:picLocks noChangeAspect="1"/>
          </p:cNvPicPr>
          <p:nvPr/>
        </p:nvPicPr>
        <p:blipFill rotWithShape="1">
          <a:blip r:embed="rId3"/>
          <a:srcRect l="821" t="966"/>
          <a:stretch/>
        </p:blipFill>
        <p:spPr>
          <a:xfrm>
            <a:off x="6266328" y="797858"/>
            <a:ext cx="5328771" cy="5151147"/>
          </a:xfrm>
          <a:prstGeom prst="rect">
            <a:avLst/>
          </a:prstGeom>
        </p:spPr>
      </p:pic>
    </p:spTree>
    <p:extLst>
      <p:ext uri="{BB962C8B-B14F-4D97-AF65-F5344CB8AC3E}">
        <p14:creationId xmlns:p14="http://schemas.microsoft.com/office/powerpoint/2010/main" val="537371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4">
            <a:extLst>
              <a:ext uri="{FF2B5EF4-FFF2-40B4-BE49-F238E27FC236}">
                <a16:creationId xmlns:a16="http://schemas.microsoft.com/office/drawing/2014/main" id="{15EA61BB-EA1F-0107-F9F3-C8109C59D844}"/>
              </a:ext>
            </a:extLst>
          </p:cNvPr>
          <p:cNvSpPr>
            <a:spLocks noGrp="1"/>
          </p:cNvSpPr>
          <p:nvPr>
            <p:ph type="ctrTitle"/>
          </p:nvPr>
        </p:nvSpPr>
        <p:spPr>
          <a:xfrm>
            <a:off x="361508" y="440748"/>
            <a:ext cx="11217718" cy="481280"/>
          </a:xfrm>
        </p:spPr>
        <p:txBody>
          <a:bodyPr anchor="b">
            <a:normAutofit/>
          </a:bodyPr>
          <a:lstStyle/>
          <a:p>
            <a:r>
              <a:rPr lang="en-US" dirty="0"/>
              <a:t>Housekeeping rules</a:t>
            </a:r>
          </a:p>
        </p:txBody>
      </p:sp>
      <p:sp>
        <p:nvSpPr>
          <p:cNvPr id="26" name="Text Placeholder 3">
            <a:extLst>
              <a:ext uri="{FF2B5EF4-FFF2-40B4-BE49-F238E27FC236}">
                <a16:creationId xmlns:a16="http://schemas.microsoft.com/office/drawing/2014/main" id="{C7233D1F-699B-B491-C720-6B9D97B23138}"/>
              </a:ext>
            </a:extLst>
          </p:cNvPr>
          <p:cNvSpPr>
            <a:spLocks noGrp="1"/>
          </p:cNvSpPr>
          <p:nvPr>
            <p:ph type="body" idx="13"/>
          </p:nvPr>
        </p:nvSpPr>
        <p:spPr>
          <a:xfrm>
            <a:off x="361509" y="936892"/>
            <a:ext cx="11217717" cy="481279"/>
          </a:xfrm>
        </p:spPr>
        <p:txBody>
          <a:bodyPr anchor="t">
            <a:normAutofit/>
          </a:bodyPr>
          <a:lstStyle/>
          <a:p>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Georgia Access Plan Year (PY) 2025 Certified Application Counselor Designated Organization (CDO) Application</a:t>
            </a:r>
            <a:endParaRPr lang="en-US" dirty="0"/>
          </a:p>
        </p:txBody>
      </p:sp>
      <p:sp>
        <p:nvSpPr>
          <p:cNvPr id="3" name="Slide Number Placeholder 2">
            <a:extLst>
              <a:ext uri="{FF2B5EF4-FFF2-40B4-BE49-F238E27FC236}">
                <a16:creationId xmlns:a16="http://schemas.microsoft.com/office/drawing/2014/main" id="{B0CB236F-86C2-ECEE-8A78-B0F2AECA228C}"/>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2</a:t>
            </a:fld>
            <a:endParaRPr lang="en-US"/>
          </a:p>
        </p:txBody>
      </p:sp>
      <p:sp>
        <p:nvSpPr>
          <p:cNvPr id="33" name="Text Placeholder 5">
            <a:extLst>
              <a:ext uri="{FF2B5EF4-FFF2-40B4-BE49-F238E27FC236}">
                <a16:creationId xmlns:a16="http://schemas.microsoft.com/office/drawing/2014/main" id="{B4E40C45-DEBC-FAAE-A974-CDA601B1BFA5}"/>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5" name="Text Placeholder 1">
            <a:extLst>
              <a:ext uri="{FF2B5EF4-FFF2-40B4-BE49-F238E27FC236}">
                <a16:creationId xmlns:a16="http://schemas.microsoft.com/office/drawing/2014/main" id="{4DAC3011-771C-AB2C-7AC3-91F685A23AC1}"/>
              </a:ext>
            </a:extLst>
          </p:cNvPr>
          <p:cNvGraphicFramePr/>
          <p:nvPr/>
        </p:nvGraphicFramePr>
        <p:xfrm>
          <a:off x="397329" y="1536700"/>
          <a:ext cx="11181897"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846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E6C7B7B-C7FF-EA6A-208D-7FE2DF68DDB5}"/>
              </a:ext>
            </a:extLst>
          </p:cNvPr>
          <p:cNvSpPr>
            <a:spLocks noGrp="1"/>
          </p:cNvSpPr>
          <p:nvPr>
            <p:ph type="ctrTitle"/>
          </p:nvPr>
        </p:nvSpPr>
        <p:spPr>
          <a:xfrm>
            <a:off x="361508" y="440748"/>
            <a:ext cx="11217718" cy="481280"/>
          </a:xfrm>
        </p:spPr>
        <p:txBody>
          <a:bodyPr anchor="b">
            <a:normAutofit/>
          </a:bodyPr>
          <a:lstStyle/>
          <a:p>
            <a:r>
              <a:rPr lang="en-US">
                <a:effectLst/>
              </a:rPr>
              <a:t>Key Dates</a:t>
            </a:r>
            <a:endParaRPr lang="en-US" dirty="0"/>
          </a:p>
        </p:txBody>
      </p:sp>
      <p:sp>
        <p:nvSpPr>
          <p:cNvPr id="10" name="Text Placeholder 9">
            <a:extLst>
              <a:ext uri="{FF2B5EF4-FFF2-40B4-BE49-F238E27FC236}">
                <a16:creationId xmlns:a16="http://schemas.microsoft.com/office/drawing/2014/main" id="{DD66B092-6C6F-AA1D-5310-A1621B0A2E79}"/>
              </a:ext>
            </a:extLst>
          </p:cNvPr>
          <p:cNvSpPr>
            <a:spLocks noGrp="1"/>
          </p:cNvSpPr>
          <p:nvPr>
            <p:ph type="body" idx="13"/>
          </p:nvPr>
        </p:nvSpPr>
        <p:spPr>
          <a:xfrm>
            <a:off x="361509" y="936892"/>
            <a:ext cx="11217717" cy="481279"/>
          </a:xfrm>
        </p:spPr>
        <p:txBody>
          <a:bodyPr anchor="t">
            <a:normAutofit/>
          </a:bodyPr>
          <a:lstStyle/>
          <a:p>
            <a:r>
              <a:rPr lang="en-US" sz="1400" b="1" dirty="0">
                <a:effectLst/>
              </a:rPr>
              <a:t>Georgia Access Plan Year (PY) 2025 Certified Application Counselor Designated Organization (CDO) Key dates </a:t>
            </a:r>
            <a:endParaRPr lang="en-US" sz="1400" dirty="0"/>
          </a:p>
        </p:txBody>
      </p:sp>
      <p:sp>
        <p:nvSpPr>
          <p:cNvPr id="3" name="Slide Number Placeholder 2">
            <a:extLst>
              <a:ext uri="{FF2B5EF4-FFF2-40B4-BE49-F238E27FC236}">
                <a16:creationId xmlns:a16="http://schemas.microsoft.com/office/drawing/2014/main" id="{988095B3-A1E8-BE28-F228-A9C2A60D1430}"/>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20</a:t>
            </a:fld>
            <a:endParaRPr lang="en-US"/>
          </a:p>
        </p:txBody>
      </p:sp>
      <p:sp>
        <p:nvSpPr>
          <p:cNvPr id="23" name="Text Placeholder 5">
            <a:extLst>
              <a:ext uri="{FF2B5EF4-FFF2-40B4-BE49-F238E27FC236}">
                <a16:creationId xmlns:a16="http://schemas.microsoft.com/office/drawing/2014/main" id="{532D3D6B-7323-8446-CC43-28D2843D84CF}"/>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9" name="Content Placeholder 10">
            <a:extLst>
              <a:ext uri="{FF2B5EF4-FFF2-40B4-BE49-F238E27FC236}">
                <a16:creationId xmlns:a16="http://schemas.microsoft.com/office/drawing/2014/main" id="{46CC0D79-FB39-1F3A-33FC-C209FCE90040}"/>
              </a:ext>
            </a:extLst>
          </p:cNvPr>
          <p:cNvGraphicFramePr/>
          <p:nvPr/>
        </p:nvGraphicFramePr>
        <p:xfrm>
          <a:off x="397329" y="1536700"/>
          <a:ext cx="11181897" cy="421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6311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AF59A8A-9F81-A597-AFF9-CC64E90C78E8}"/>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21</a:t>
            </a:fld>
            <a:endParaRPr lang="en-US"/>
          </a:p>
        </p:txBody>
      </p:sp>
      <p:sp>
        <p:nvSpPr>
          <p:cNvPr id="7" name="Text Placeholder 6">
            <a:extLst>
              <a:ext uri="{FF2B5EF4-FFF2-40B4-BE49-F238E27FC236}">
                <a16:creationId xmlns:a16="http://schemas.microsoft.com/office/drawing/2014/main" id="{A60B7C92-B568-D340-FE07-43CC5634E916}"/>
              </a:ext>
            </a:extLst>
          </p:cNvPr>
          <p:cNvSpPr>
            <a:spLocks noGrp="1"/>
          </p:cNvSpPr>
          <p:nvPr>
            <p:ph type="body" sz="quarter" idx="10"/>
          </p:nvPr>
        </p:nvSpPr>
        <p:spPr>
          <a:xfrm>
            <a:off x="545123" y="1811438"/>
            <a:ext cx="7842740" cy="1498600"/>
          </a:xfrm>
        </p:spPr>
        <p:txBody>
          <a:bodyPr anchor="b">
            <a:normAutofit/>
          </a:bodyPr>
          <a:lstStyle/>
          <a:p>
            <a:r>
              <a:rPr lang="en-US" dirty="0">
                <a:solidFill>
                  <a:schemeClr val="accent2">
                    <a:lumMod val="75000"/>
                  </a:schemeClr>
                </a:solidFill>
              </a:rPr>
              <a:t>Questions</a:t>
            </a:r>
            <a:r>
              <a:rPr lang="en-US" dirty="0">
                <a:solidFill>
                  <a:schemeClr val="accent1">
                    <a:lumMod val="75000"/>
                  </a:schemeClr>
                </a:solidFill>
              </a:rPr>
              <a:t> and </a:t>
            </a:r>
            <a:r>
              <a:rPr lang="en-US" dirty="0">
                <a:solidFill>
                  <a:schemeClr val="accent2">
                    <a:lumMod val="60000"/>
                    <a:lumOff val="40000"/>
                  </a:schemeClr>
                </a:solidFill>
              </a:rPr>
              <a:t>Answers</a:t>
            </a:r>
          </a:p>
        </p:txBody>
      </p:sp>
      <p:sp>
        <p:nvSpPr>
          <p:cNvPr id="8" name="TextBox 7">
            <a:extLst>
              <a:ext uri="{FF2B5EF4-FFF2-40B4-BE49-F238E27FC236}">
                <a16:creationId xmlns:a16="http://schemas.microsoft.com/office/drawing/2014/main" id="{CC440338-1AC5-1585-EBB6-54DC9F31D5C9}"/>
              </a:ext>
            </a:extLst>
          </p:cNvPr>
          <p:cNvSpPr txBox="1"/>
          <p:nvPr/>
        </p:nvSpPr>
        <p:spPr>
          <a:xfrm>
            <a:off x="3321592" y="5244720"/>
            <a:ext cx="8273508" cy="584775"/>
          </a:xfrm>
          <a:prstGeom prst="rect">
            <a:avLst/>
          </a:prstGeom>
          <a:noFill/>
        </p:spPr>
        <p:txBody>
          <a:bodyPr wrap="square" rtlCol="0">
            <a:spAutoFit/>
          </a:bodyPr>
          <a:lstStyle/>
          <a:p>
            <a:pPr algn="r"/>
            <a:r>
              <a:rPr lang="en-US" sz="1600" b="1" i="0" dirty="0">
                <a:solidFill>
                  <a:schemeClr val="accent5">
                    <a:lumMod val="50000"/>
                  </a:schemeClr>
                </a:solidFill>
                <a:effectLst/>
                <a:highlight>
                  <a:srgbClr val="FFFFFF"/>
                </a:highlight>
                <a:latin typeface="Ubuntu" panose="020B0504030602030204" pitchFamily="34" charset="0"/>
              </a:rPr>
              <a:t>For additional questions about the Georgia Access CAC Program, reach out to </a:t>
            </a:r>
            <a:r>
              <a:rPr lang="en-US" sz="1600" b="1" u="sng" dirty="0">
                <a:solidFill>
                  <a:schemeClr val="accent5">
                    <a:lumMod val="50000"/>
                  </a:schemeClr>
                </a:solidFill>
                <a:highlight>
                  <a:srgbClr val="FFFFFF"/>
                </a:highlight>
                <a:latin typeface="Ubuntu" panose="020B0504030602030204" pitchFamily="34" charset="0"/>
              </a:rPr>
              <a:t>CDOs</a:t>
            </a:r>
            <a:r>
              <a:rPr lang="en-US" sz="1600" b="1" i="0" u="sng" dirty="0">
                <a:solidFill>
                  <a:schemeClr val="accent5">
                    <a:lumMod val="50000"/>
                  </a:schemeClr>
                </a:solidFill>
                <a:effectLst/>
                <a:highlight>
                  <a:srgbClr val="FFFFFF"/>
                </a:highlight>
                <a:latin typeface="Ubuntu" panose="020B0504030602030204" pitchFamily="34" charset="0"/>
                <a:hlinkClick r:id="rId2">
                  <a:extLst>
                    <a:ext uri="{A12FA001-AC4F-418D-AE19-62706E023703}">
                      <ahyp:hlinkClr xmlns:ahyp="http://schemas.microsoft.com/office/drawing/2018/hyperlinkcolor" val="tx"/>
                    </a:ext>
                  </a:extLst>
                </a:hlinkClick>
              </a:rPr>
              <a:t>@GeorgiaAccess.ga.gov</a:t>
            </a:r>
            <a:endParaRPr lang="en-US" sz="1600" b="1" dirty="0">
              <a:solidFill>
                <a:schemeClr val="accent5">
                  <a:lumMod val="50000"/>
                </a:schemeClr>
              </a:solidFill>
            </a:endParaRPr>
          </a:p>
        </p:txBody>
      </p:sp>
    </p:spTree>
    <p:extLst>
      <p:ext uri="{BB962C8B-B14F-4D97-AF65-F5344CB8AC3E}">
        <p14:creationId xmlns:p14="http://schemas.microsoft.com/office/powerpoint/2010/main" val="2006526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D653612-DE80-B22D-09F0-148B9384DCF2}"/>
              </a:ext>
            </a:extLst>
          </p:cNvPr>
          <p:cNvSpPr>
            <a:spLocks noGrp="1"/>
          </p:cNvSpPr>
          <p:nvPr>
            <p:ph idx="1"/>
          </p:nvPr>
        </p:nvSpPr>
        <p:spPr/>
        <p:txBody>
          <a:bodyPr>
            <a:normAutofit/>
          </a:bodyPr>
          <a:lstStyle/>
          <a:p>
            <a:pPr>
              <a:buFont typeface="Wingdings" panose="05000000000000000000" pitchFamily="2" charset="2"/>
              <a:buChar char="q"/>
            </a:pPr>
            <a:r>
              <a:rPr lang="en-US" sz="2000" dirty="0"/>
              <a:t>Overview</a:t>
            </a:r>
          </a:p>
          <a:p>
            <a:pPr>
              <a:buFont typeface="Wingdings" panose="05000000000000000000" pitchFamily="2" charset="2"/>
              <a:buChar char="q"/>
            </a:pPr>
            <a:r>
              <a:rPr lang="en-US" sz="2000" dirty="0"/>
              <a:t>Certified Application Counselor Designated Organization </a:t>
            </a:r>
          </a:p>
          <a:p>
            <a:pPr>
              <a:buFont typeface="Wingdings" panose="05000000000000000000" pitchFamily="2" charset="2"/>
              <a:buChar char="q"/>
            </a:pPr>
            <a:r>
              <a:rPr lang="en-US" sz="2000" dirty="0"/>
              <a:t>Individual Certified Application Counselor</a:t>
            </a:r>
          </a:p>
          <a:p>
            <a:pPr>
              <a:buFont typeface="Wingdings" panose="05000000000000000000" pitchFamily="2" charset="2"/>
              <a:buChar char="q"/>
            </a:pPr>
            <a:r>
              <a:rPr lang="en-US" sz="2000" kern="0" dirty="0"/>
              <a:t>Georgia Access </a:t>
            </a:r>
            <a:r>
              <a:rPr lang="en-US" sz="2000" dirty="0"/>
              <a:t>Certified Application Counselor Designated Organization Application</a:t>
            </a:r>
            <a:r>
              <a:rPr lang="en-US" sz="2000" kern="0" dirty="0"/>
              <a:t> Form</a:t>
            </a:r>
          </a:p>
          <a:p>
            <a:pPr>
              <a:buFont typeface="Wingdings" panose="05000000000000000000" pitchFamily="2" charset="2"/>
              <a:buChar char="q"/>
            </a:pPr>
            <a:r>
              <a:rPr lang="en-US" sz="2000" kern="0" dirty="0">
                <a:effectLst/>
              </a:rPr>
              <a:t>Upcoming Dates</a:t>
            </a:r>
          </a:p>
          <a:p>
            <a:pPr>
              <a:buFont typeface="Wingdings" panose="05000000000000000000" pitchFamily="2" charset="2"/>
              <a:buChar char="q"/>
            </a:pPr>
            <a:r>
              <a:rPr lang="en-US" sz="2000" kern="0" dirty="0"/>
              <a:t>Q&amp;A Section</a:t>
            </a:r>
            <a:endParaRPr lang="en-US" sz="2000" dirty="0"/>
          </a:p>
        </p:txBody>
      </p:sp>
      <p:sp>
        <p:nvSpPr>
          <p:cNvPr id="5" name="Title 4">
            <a:extLst>
              <a:ext uri="{FF2B5EF4-FFF2-40B4-BE49-F238E27FC236}">
                <a16:creationId xmlns:a16="http://schemas.microsoft.com/office/drawing/2014/main" id="{337C04BC-75EE-5E98-7AA1-1FCD11EF3106}"/>
              </a:ext>
            </a:extLst>
          </p:cNvPr>
          <p:cNvSpPr>
            <a:spLocks noGrp="1"/>
          </p:cNvSpPr>
          <p:nvPr>
            <p:ph type="ctrTitle"/>
          </p:nvPr>
        </p:nvSpPr>
        <p:spPr/>
        <p:txBody>
          <a:bodyPr anchor="b">
            <a:normAutofit/>
          </a:bodyPr>
          <a:lstStyle/>
          <a:p>
            <a:r>
              <a:rPr lang="en-US" dirty="0"/>
              <a:t>AGENDA</a:t>
            </a:r>
          </a:p>
        </p:txBody>
      </p:sp>
      <p:sp>
        <p:nvSpPr>
          <p:cNvPr id="2" name="Text Placeholder 1">
            <a:extLst>
              <a:ext uri="{FF2B5EF4-FFF2-40B4-BE49-F238E27FC236}">
                <a16:creationId xmlns:a16="http://schemas.microsoft.com/office/drawing/2014/main" id="{935AD623-8AF3-12AD-0AAD-DE9660A31DEB}"/>
              </a:ext>
            </a:extLst>
          </p:cNvPr>
          <p:cNvSpPr>
            <a:spLocks noGrp="1"/>
          </p:cNvSpPr>
          <p:nvPr>
            <p:ph type="body" idx="13"/>
          </p:nvPr>
        </p:nvSpPr>
        <p:spPr/>
        <p:txBody>
          <a:bodyPr anchor="t">
            <a:normAutofit/>
          </a:bodyPr>
          <a:lstStyle/>
          <a:p>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Georgia Access Plan Year (PY) 2025 Certified Application Counselor Designated Organization (CDO) Application</a:t>
            </a:r>
            <a:endParaRPr lang="en-US" dirty="0"/>
          </a:p>
        </p:txBody>
      </p:sp>
      <p:sp>
        <p:nvSpPr>
          <p:cNvPr id="3" name="Slide Number Placeholder 2">
            <a:extLst>
              <a:ext uri="{FF2B5EF4-FFF2-40B4-BE49-F238E27FC236}">
                <a16:creationId xmlns:a16="http://schemas.microsoft.com/office/drawing/2014/main" id="{EBB2D29C-C199-FCB5-1869-0E26923C211E}"/>
              </a:ext>
            </a:extLst>
          </p:cNvPr>
          <p:cNvSpPr>
            <a:spLocks noGrp="1"/>
          </p:cNvSpPr>
          <p:nvPr>
            <p:ph type="sldNum" sz="quarter" idx="4"/>
          </p:nvPr>
        </p:nvSpPr>
        <p:spPr/>
        <p:txBody>
          <a:bodyPr anchor="ctr">
            <a:normAutofit/>
          </a:bodyPr>
          <a:lstStyle/>
          <a:p>
            <a:pPr>
              <a:spcAft>
                <a:spcPts val="600"/>
              </a:spcAft>
            </a:pPr>
            <a:fld id="{54089F9B-2F52-48C4-B339-18B0ED72EF5E}" type="slidenum">
              <a:rPr lang="en-US" smtClean="0"/>
              <a:pPr>
                <a:spcAft>
                  <a:spcPts val="600"/>
                </a:spcAft>
              </a:pPr>
              <a:t>3</a:t>
            </a:fld>
            <a:endParaRPr lang="en-US"/>
          </a:p>
        </p:txBody>
      </p:sp>
      <p:sp>
        <p:nvSpPr>
          <p:cNvPr id="12" name="Text Placeholder 11">
            <a:extLst>
              <a:ext uri="{FF2B5EF4-FFF2-40B4-BE49-F238E27FC236}">
                <a16:creationId xmlns:a16="http://schemas.microsoft.com/office/drawing/2014/main" id="{31FB352B-29E7-3542-1C9A-DDED9BB1E7E0}"/>
              </a:ext>
            </a:extLst>
          </p:cNvPr>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2745977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2306A3-1959-B3AE-52C3-86E9F9D0335A}"/>
              </a:ext>
            </a:extLst>
          </p:cNvPr>
          <p:cNvSpPr>
            <a:spLocks noGrp="1"/>
          </p:cNvSpPr>
          <p:nvPr>
            <p:ph type="ctrTitle"/>
          </p:nvPr>
        </p:nvSpPr>
        <p:spPr>
          <a:xfrm>
            <a:off x="361508" y="440748"/>
            <a:ext cx="11217718" cy="481280"/>
          </a:xfrm>
        </p:spPr>
        <p:txBody>
          <a:bodyPr anchor="b">
            <a:normAutofit/>
          </a:bodyPr>
          <a:lstStyle/>
          <a:p>
            <a:r>
              <a:rPr lang="en-US" dirty="0"/>
              <a:t>Overview</a:t>
            </a:r>
          </a:p>
        </p:txBody>
      </p:sp>
      <p:sp>
        <p:nvSpPr>
          <p:cNvPr id="8" name="Text Placeholder 7">
            <a:extLst>
              <a:ext uri="{FF2B5EF4-FFF2-40B4-BE49-F238E27FC236}">
                <a16:creationId xmlns:a16="http://schemas.microsoft.com/office/drawing/2014/main" id="{69CC0B63-60EB-45C6-97EE-91B9B9AE173E}"/>
              </a:ext>
            </a:extLst>
          </p:cNvPr>
          <p:cNvSpPr>
            <a:spLocks noGrp="1"/>
          </p:cNvSpPr>
          <p:nvPr>
            <p:ph type="body" idx="13"/>
          </p:nvPr>
        </p:nvSpPr>
        <p:spPr>
          <a:xfrm>
            <a:off x="361509" y="936892"/>
            <a:ext cx="11217717" cy="481279"/>
          </a:xfrm>
        </p:spPr>
        <p:txBody>
          <a:bodyPr anchor="t">
            <a:normAutofit/>
          </a:bodyPr>
          <a:lstStyle/>
          <a:p>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Georgia Access Plan Year (PY) 2025 Certified Application Counselor Designated Organization (CDO) Application</a:t>
            </a:r>
            <a:endParaRPr lang="en-US" dirty="0">
              <a:effectLst/>
            </a:endParaRPr>
          </a:p>
        </p:txBody>
      </p:sp>
      <p:sp>
        <p:nvSpPr>
          <p:cNvPr id="3" name="Slide Number Placeholder 2">
            <a:extLst>
              <a:ext uri="{FF2B5EF4-FFF2-40B4-BE49-F238E27FC236}">
                <a16:creationId xmlns:a16="http://schemas.microsoft.com/office/drawing/2014/main" id="{34B1E1F1-4B98-A705-B268-8B9FC9BD52A9}"/>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4</a:t>
            </a:fld>
            <a:endParaRPr lang="en-US"/>
          </a:p>
        </p:txBody>
      </p:sp>
      <p:sp>
        <p:nvSpPr>
          <p:cNvPr id="15" name="Text Placeholder 5">
            <a:extLst>
              <a:ext uri="{FF2B5EF4-FFF2-40B4-BE49-F238E27FC236}">
                <a16:creationId xmlns:a16="http://schemas.microsoft.com/office/drawing/2014/main" id="{9E8240D6-9F5E-17EC-5A5D-1F21609CED85}"/>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1" name="Content Placeholder 6">
            <a:extLst>
              <a:ext uri="{FF2B5EF4-FFF2-40B4-BE49-F238E27FC236}">
                <a16:creationId xmlns:a16="http://schemas.microsoft.com/office/drawing/2014/main" id="{12D3EF2E-13EF-D606-69A0-82E9DAA65F7B}"/>
              </a:ext>
            </a:extLst>
          </p:cNvPr>
          <p:cNvGraphicFramePr>
            <a:graphicFrameLocks noGrp="1"/>
          </p:cNvGraphicFramePr>
          <p:nvPr>
            <p:ph idx="1"/>
            <p:extLst>
              <p:ext uri="{D42A27DB-BD31-4B8C-83A1-F6EECF244321}">
                <p14:modId xmlns:p14="http://schemas.microsoft.com/office/powerpoint/2010/main" val="3753804288"/>
              </p:ext>
            </p:extLst>
          </p:nvPr>
        </p:nvGraphicFramePr>
        <p:xfrm>
          <a:off x="397329" y="1536700"/>
          <a:ext cx="11181897" cy="4266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385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2708B26-EB62-E638-B746-820BDDC2928E}"/>
              </a:ext>
            </a:extLst>
          </p:cNvPr>
          <p:cNvSpPr>
            <a:spLocks noGrp="1"/>
          </p:cNvSpPr>
          <p:nvPr>
            <p:ph type="sldNum" sz="quarter" idx="4"/>
          </p:nvPr>
        </p:nvSpPr>
        <p:spPr/>
        <p:txBody>
          <a:bodyPr/>
          <a:lstStyle/>
          <a:p>
            <a:fld id="{54089F9B-2F52-48C4-B339-18B0ED72EF5E}" type="slidenum">
              <a:rPr lang="en-US" smtClean="0"/>
              <a:pPr/>
              <a:t>5</a:t>
            </a:fld>
            <a:endParaRPr lang="en-US"/>
          </a:p>
        </p:txBody>
      </p:sp>
      <p:sp>
        <p:nvSpPr>
          <p:cNvPr id="10" name="Text Placeholder 9">
            <a:extLst>
              <a:ext uri="{FF2B5EF4-FFF2-40B4-BE49-F238E27FC236}">
                <a16:creationId xmlns:a16="http://schemas.microsoft.com/office/drawing/2014/main" id="{C06A5D1C-6522-25C0-E551-10F74698F6B8}"/>
              </a:ext>
            </a:extLst>
          </p:cNvPr>
          <p:cNvSpPr>
            <a:spLocks noGrp="1"/>
          </p:cNvSpPr>
          <p:nvPr>
            <p:ph type="body" sz="quarter" idx="10"/>
          </p:nvPr>
        </p:nvSpPr>
        <p:spPr>
          <a:xfrm>
            <a:off x="591306" y="2149532"/>
            <a:ext cx="9843611" cy="1498600"/>
          </a:xfrm>
        </p:spPr>
        <p:txBody>
          <a:bodyPr>
            <a:normAutofit/>
          </a:bodyPr>
          <a:lstStyle/>
          <a:p>
            <a:r>
              <a:rPr lang="en-US" sz="1400" b="1" dirty="0">
                <a:effectLst/>
              </a:rPr>
              <a:t>Georgia Access Plan Year (PY) 2025 Certified Application Counselor Designated Organization (CDO) Application</a:t>
            </a:r>
            <a:endParaRPr lang="en-US" sz="1400" dirty="0"/>
          </a:p>
        </p:txBody>
      </p:sp>
      <p:sp>
        <p:nvSpPr>
          <p:cNvPr id="2" name="Title 1">
            <a:extLst>
              <a:ext uri="{FF2B5EF4-FFF2-40B4-BE49-F238E27FC236}">
                <a16:creationId xmlns:a16="http://schemas.microsoft.com/office/drawing/2014/main" id="{D724EB19-7ADB-CA94-8C85-E55F941FAC04}"/>
              </a:ext>
            </a:extLst>
          </p:cNvPr>
          <p:cNvSpPr>
            <a:spLocks noGrp="1"/>
          </p:cNvSpPr>
          <p:nvPr>
            <p:ph type="ctrTitle" idx="4294967295"/>
          </p:nvPr>
        </p:nvSpPr>
        <p:spPr>
          <a:xfrm>
            <a:off x="572500" y="2261902"/>
            <a:ext cx="8896350" cy="1074738"/>
          </a:xfrm>
        </p:spPr>
        <p:txBody>
          <a:bodyPr>
            <a:normAutofit fontScale="90000"/>
          </a:bodyPr>
          <a:lstStyle/>
          <a:p>
            <a:r>
              <a:rPr lang="en-US" sz="4800" b="1" dirty="0">
                <a:solidFill>
                  <a:schemeClr val="accent2">
                    <a:lumMod val="50000"/>
                  </a:schemeClr>
                </a:solidFill>
                <a:effectLst/>
                <a:latin typeface="Times New Roman" panose="02020603050405020304" pitchFamily="18" charset="0"/>
                <a:ea typeface="Times New Roman" panose="02020603050405020304" pitchFamily="18" charset="0"/>
              </a:rPr>
              <a:t>Certified Application Counselor Designated Organization (CDO)</a:t>
            </a:r>
            <a:endParaRPr lang="en-US" dirty="0">
              <a:solidFill>
                <a:schemeClr val="accent2">
                  <a:lumMod val="50000"/>
                </a:schemeClr>
              </a:solidFill>
            </a:endParaRPr>
          </a:p>
        </p:txBody>
      </p:sp>
    </p:spTree>
    <p:extLst>
      <p:ext uri="{BB962C8B-B14F-4D97-AF65-F5344CB8AC3E}">
        <p14:creationId xmlns:p14="http://schemas.microsoft.com/office/powerpoint/2010/main" val="268115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E1CB148-79F1-7D5E-CDF6-666B564646CD}"/>
              </a:ext>
            </a:extLst>
          </p:cNvPr>
          <p:cNvSpPr>
            <a:spLocks noGrp="1"/>
          </p:cNvSpPr>
          <p:nvPr>
            <p:ph type="ctrTitle"/>
          </p:nvPr>
        </p:nvSpPr>
        <p:spPr>
          <a:xfrm>
            <a:off x="361508" y="440748"/>
            <a:ext cx="11217718" cy="481280"/>
          </a:xfrm>
        </p:spPr>
        <p:txBody>
          <a:bodyPr anchor="b">
            <a:normAutofit fontScale="90000"/>
          </a:bodyPr>
          <a:lstStyle/>
          <a:p>
            <a:r>
              <a:rPr lang="en-US" dirty="0"/>
              <a:t>Certified Application Counselor Designated Organization </a:t>
            </a:r>
          </a:p>
        </p:txBody>
      </p:sp>
      <p:sp>
        <p:nvSpPr>
          <p:cNvPr id="12" name="Text Placeholder 11">
            <a:extLst>
              <a:ext uri="{FF2B5EF4-FFF2-40B4-BE49-F238E27FC236}">
                <a16:creationId xmlns:a16="http://schemas.microsoft.com/office/drawing/2014/main" id="{96D949B4-9C05-087C-C65E-3B186EE208AB}"/>
              </a:ext>
            </a:extLst>
          </p:cNvPr>
          <p:cNvSpPr>
            <a:spLocks noGrp="1"/>
          </p:cNvSpPr>
          <p:nvPr>
            <p:ph type="body" idx="13"/>
          </p:nvPr>
        </p:nvSpPr>
        <p:spPr>
          <a:xfrm>
            <a:off x="361509" y="936892"/>
            <a:ext cx="11217717" cy="481279"/>
          </a:xfrm>
        </p:spPr>
        <p:txBody>
          <a:bodyPr anchor="t">
            <a:normAutofit/>
          </a:bodyPr>
          <a:lstStyle/>
          <a:p>
            <a:r>
              <a:rPr lang="en-US" b="1" dirty="0">
                <a:effectLst/>
              </a:rPr>
              <a:t>Georgia Access Plan Year (PY) 2025 Certified Application Counselor Designated Organization (CDO) Application</a:t>
            </a:r>
          </a:p>
        </p:txBody>
      </p:sp>
      <p:sp>
        <p:nvSpPr>
          <p:cNvPr id="7" name="Slide Number Placeholder 6">
            <a:extLst>
              <a:ext uri="{FF2B5EF4-FFF2-40B4-BE49-F238E27FC236}">
                <a16:creationId xmlns:a16="http://schemas.microsoft.com/office/drawing/2014/main" id="{9199F0AA-F788-7C94-E229-21ED5AFE3ED3}"/>
              </a:ext>
            </a:extLst>
          </p:cNvPr>
          <p:cNvSpPr>
            <a:spLocks noGrp="1"/>
          </p:cNvSpPr>
          <p:nvPr>
            <p:ph type="sldNum" sz="quarter" idx="4"/>
          </p:nvPr>
        </p:nvSpPr>
        <p:spPr>
          <a:xfrm>
            <a:off x="10972800" y="6299057"/>
            <a:ext cx="622300" cy="351261"/>
          </a:xfrm>
        </p:spPr>
        <p:txBody>
          <a:bodyPr anchor="ctr">
            <a:normAutofit/>
          </a:bodyPr>
          <a:lstStyle/>
          <a:p>
            <a:pPr>
              <a:spcAft>
                <a:spcPts val="600"/>
              </a:spcAft>
            </a:pPr>
            <a:fld id="{54089F9B-2F52-48C4-B339-18B0ED72EF5E}" type="slidenum">
              <a:rPr lang="en-US" smtClean="0"/>
              <a:pPr>
                <a:spcAft>
                  <a:spcPts val="600"/>
                </a:spcAft>
              </a:pPr>
              <a:t>6</a:t>
            </a:fld>
            <a:endParaRPr lang="en-US"/>
          </a:p>
        </p:txBody>
      </p:sp>
      <p:sp>
        <p:nvSpPr>
          <p:cNvPr id="24" name="Text Placeholder 5">
            <a:extLst>
              <a:ext uri="{FF2B5EF4-FFF2-40B4-BE49-F238E27FC236}">
                <a16:creationId xmlns:a16="http://schemas.microsoft.com/office/drawing/2014/main" id="{EDC6EDBF-C347-C295-AC0C-167BA424B70D}"/>
              </a:ext>
            </a:extLst>
          </p:cNvPr>
          <p:cNvSpPr>
            <a:spLocks noGrp="1"/>
          </p:cNvSpPr>
          <p:nvPr>
            <p:ph type="body" sz="quarter" idx="17"/>
          </p:nvPr>
        </p:nvSpPr>
        <p:spPr>
          <a:xfrm>
            <a:off x="373654" y="284209"/>
            <a:ext cx="3443535" cy="122242"/>
          </a:xfrm>
        </p:spPr>
        <p:txBody>
          <a:bodyPr/>
          <a:lstStyle/>
          <a:p>
            <a:endParaRPr lang="en-US"/>
          </a:p>
        </p:txBody>
      </p:sp>
      <p:graphicFrame>
        <p:nvGraphicFramePr>
          <p:cNvPr id="15" name="Content Placeholder 10">
            <a:extLst>
              <a:ext uri="{FF2B5EF4-FFF2-40B4-BE49-F238E27FC236}">
                <a16:creationId xmlns:a16="http://schemas.microsoft.com/office/drawing/2014/main" id="{791D6FC5-4D4A-A872-13B2-D37C170CFC79}"/>
              </a:ext>
            </a:extLst>
          </p:cNvPr>
          <p:cNvGraphicFramePr>
            <a:graphicFrameLocks noGrp="1"/>
          </p:cNvGraphicFramePr>
          <p:nvPr>
            <p:ph idx="1"/>
            <p:extLst>
              <p:ext uri="{D42A27DB-BD31-4B8C-83A1-F6EECF244321}">
                <p14:modId xmlns:p14="http://schemas.microsoft.com/office/powerpoint/2010/main" val="1455486033"/>
              </p:ext>
            </p:extLst>
          </p:nvPr>
        </p:nvGraphicFramePr>
        <p:xfrm>
          <a:off x="505051" y="1718767"/>
          <a:ext cx="11181897"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716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F6B18E0-EB70-FB38-4C55-B46EBB8DEA1E}"/>
              </a:ext>
            </a:extLst>
          </p:cNvPr>
          <p:cNvSpPr>
            <a:spLocks noGrp="1"/>
          </p:cNvSpPr>
          <p:nvPr>
            <p:ph type="body" idx="1"/>
          </p:nvPr>
        </p:nvSpPr>
        <p:spPr>
          <a:xfrm>
            <a:off x="397328" y="1536700"/>
            <a:ext cx="5594349" cy="112805"/>
          </a:xfrm>
        </p:spPr>
        <p:txBody>
          <a:bodyPr>
            <a:normAutofit fontScale="25000" lnSpcReduction="20000"/>
          </a:bodyPr>
          <a:lstStyle/>
          <a:p>
            <a:endParaRPr lang="en-US" dirty="0"/>
          </a:p>
        </p:txBody>
      </p:sp>
      <p:sp>
        <p:nvSpPr>
          <p:cNvPr id="2" name="Content Placeholder 1">
            <a:extLst>
              <a:ext uri="{FF2B5EF4-FFF2-40B4-BE49-F238E27FC236}">
                <a16:creationId xmlns:a16="http://schemas.microsoft.com/office/drawing/2014/main" id="{D8C040EC-03DB-82FA-68A4-AE1A26C6F5CB}"/>
              </a:ext>
            </a:extLst>
          </p:cNvPr>
          <p:cNvSpPr>
            <a:spLocks noGrp="1"/>
          </p:cNvSpPr>
          <p:nvPr>
            <p:ph sz="half" idx="2"/>
          </p:nvPr>
        </p:nvSpPr>
        <p:spPr/>
        <p:txBody>
          <a:bodyPr>
            <a:normAutofit/>
          </a:bodyPr>
          <a:lstStyle/>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Nonprofit organizations that have a 501(c)(3) status with the IRS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Local government agencies and special districts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Education organizations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Public housing organizations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City or county governments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Native American tribal governments or organizations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Independent school districts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Institutions of higher education</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Public housing authorities</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Small, medium, or large for-profit businesses</a:t>
            </a:r>
          </a:p>
          <a:p>
            <a:endParaRPr lang="en-US" dirty="0"/>
          </a:p>
        </p:txBody>
      </p:sp>
      <p:sp>
        <p:nvSpPr>
          <p:cNvPr id="7" name="Text Placeholder 6">
            <a:extLst>
              <a:ext uri="{FF2B5EF4-FFF2-40B4-BE49-F238E27FC236}">
                <a16:creationId xmlns:a16="http://schemas.microsoft.com/office/drawing/2014/main" id="{1BF75069-26FB-5E12-07B7-A1F092364E01}"/>
              </a:ext>
            </a:extLst>
          </p:cNvPr>
          <p:cNvSpPr>
            <a:spLocks noGrp="1"/>
          </p:cNvSpPr>
          <p:nvPr>
            <p:ph type="body" sz="quarter" idx="3"/>
          </p:nvPr>
        </p:nvSpPr>
        <p:spPr>
          <a:xfrm>
            <a:off x="6214481" y="1536699"/>
            <a:ext cx="5364746" cy="112806"/>
          </a:xfrm>
        </p:spPr>
        <p:txBody>
          <a:bodyPr>
            <a:normAutofit fontScale="25000" lnSpcReduction="20000"/>
          </a:bodyPr>
          <a:lstStyle/>
          <a:p>
            <a:endParaRPr lang="en-US" dirty="0"/>
          </a:p>
        </p:txBody>
      </p:sp>
      <p:sp>
        <p:nvSpPr>
          <p:cNvPr id="8" name="Content Placeholder 7">
            <a:extLst>
              <a:ext uri="{FF2B5EF4-FFF2-40B4-BE49-F238E27FC236}">
                <a16:creationId xmlns:a16="http://schemas.microsoft.com/office/drawing/2014/main" id="{FE4CB175-ADD1-E59A-462C-75E2CE384F62}"/>
              </a:ext>
            </a:extLst>
          </p:cNvPr>
          <p:cNvSpPr>
            <a:spLocks noGrp="1"/>
          </p:cNvSpPr>
          <p:nvPr>
            <p:ph sz="quarter" idx="4"/>
          </p:nvPr>
        </p:nvSpPr>
        <p:spPr/>
        <p:txBody>
          <a:bodyPr>
            <a:normAutofit/>
          </a:bodyPr>
          <a:lstStyle/>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Community and consumer-focused groups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Trade, industry, and professional associations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Commercial fishing industry organizations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Ranching and farming organizations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Chambers of commerce</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Unions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Resource partners of the Small Business Administration (SBA)</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Hospitals and health centers</a:t>
            </a:r>
          </a:p>
          <a:p>
            <a:pPr>
              <a:lnSpc>
                <a:spcPct val="107000"/>
              </a:lnSpc>
              <a:spcBef>
                <a:spcPts val="0"/>
              </a:spcBef>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Health care provider groups</a:t>
            </a:r>
          </a:p>
          <a:p>
            <a:pPr>
              <a:lnSpc>
                <a:spcPct val="107000"/>
              </a:lnSpc>
              <a:spcBef>
                <a:spcPts val="0"/>
              </a:spcBef>
              <a:spcAft>
                <a:spcPts val="600"/>
              </a:spcAft>
              <a:buFont typeface="Wingdings" panose="05000000000000000000" pitchFamily="2" charset="2"/>
              <a:buChar char="q"/>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Libraries</a:t>
            </a:r>
            <a:endParaRPr lang="en-US" sz="1800" dirty="0">
              <a:effectLst/>
              <a:ea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en-US" dirty="0"/>
          </a:p>
        </p:txBody>
      </p:sp>
      <p:sp>
        <p:nvSpPr>
          <p:cNvPr id="9" name="Text Placeholder 8">
            <a:extLst>
              <a:ext uri="{FF2B5EF4-FFF2-40B4-BE49-F238E27FC236}">
                <a16:creationId xmlns:a16="http://schemas.microsoft.com/office/drawing/2014/main" id="{7335D70F-37D4-E814-1341-B736F58F2F8B}"/>
              </a:ext>
            </a:extLst>
          </p:cNvPr>
          <p:cNvSpPr>
            <a:spLocks noGrp="1"/>
          </p:cNvSpPr>
          <p:nvPr>
            <p:ph type="body" idx="13"/>
          </p:nvPr>
        </p:nvSpPr>
        <p:spPr>
          <a:xfrm>
            <a:off x="373654" y="1127051"/>
            <a:ext cx="11217717" cy="324421"/>
          </a:xfrm>
        </p:spPr>
        <p:txBody>
          <a:bodyPr/>
          <a:lstStyle/>
          <a:p>
            <a:r>
              <a:rPr lang="en-US" b="1" dirty="0"/>
              <a:t>Georgia Access Plan Year (PY) 2025 Certified Application Counselor Designated Organization (CDO) Application</a:t>
            </a:r>
          </a:p>
        </p:txBody>
      </p:sp>
      <p:sp>
        <p:nvSpPr>
          <p:cNvPr id="5" name="Slide Number Placeholder 4">
            <a:extLst>
              <a:ext uri="{FF2B5EF4-FFF2-40B4-BE49-F238E27FC236}">
                <a16:creationId xmlns:a16="http://schemas.microsoft.com/office/drawing/2014/main" id="{57EEAC13-65CC-884E-9BBB-03BFACC362FE}"/>
              </a:ext>
            </a:extLst>
          </p:cNvPr>
          <p:cNvSpPr>
            <a:spLocks noGrp="1"/>
          </p:cNvSpPr>
          <p:nvPr>
            <p:ph type="sldNum" sz="quarter" idx="14"/>
          </p:nvPr>
        </p:nvSpPr>
        <p:spPr/>
        <p:txBody>
          <a:bodyPr/>
          <a:lstStyle/>
          <a:p>
            <a:fld id="{54089F9B-2F52-48C4-B339-18B0ED72EF5E}" type="slidenum">
              <a:rPr lang="en-US" smtClean="0"/>
              <a:pPr/>
              <a:t>7</a:t>
            </a:fld>
            <a:endParaRPr lang="en-US"/>
          </a:p>
        </p:txBody>
      </p:sp>
      <p:sp>
        <p:nvSpPr>
          <p:cNvPr id="10" name="Text Placeholder 9">
            <a:extLst>
              <a:ext uri="{FF2B5EF4-FFF2-40B4-BE49-F238E27FC236}">
                <a16:creationId xmlns:a16="http://schemas.microsoft.com/office/drawing/2014/main" id="{CC8DA81F-175E-BBED-64F3-09AB201D5911}"/>
              </a:ext>
            </a:extLst>
          </p:cNvPr>
          <p:cNvSpPr>
            <a:spLocks noGrp="1"/>
          </p:cNvSpPr>
          <p:nvPr>
            <p:ph type="body" sz="quarter" idx="17"/>
          </p:nvPr>
        </p:nvSpPr>
        <p:spPr/>
        <p:txBody>
          <a:bodyPr/>
          <a:lstStyle/>
          <a:p>
            <a:endParaRPr lang="en-US"/>
          </a:p>
        </p:txBody>
      </p:sp>
      <p:sp>
        <p:nvSpPr>
          <p:cNvPr id="3" name="Title 2">
            <a:extLst>
              <a:ext uri="{FF2B5EF4-FFF2-40B4-BE49-F238E27FC236}">
                <a16:creationId xmlns:a16="http://schemas.microsoft.com/office/drawing/2014/main" id="{52336312-BCDF-9868-9286-A0D804399AC1}"/>
              </a:ext>
            </a:extLst>
          </p:cNvPr>
          <p:cNvSpPr>
            <a:spLocks noGrp="1"/>
          </p:cNvSpPr>
          <p:nvPr>
            <p:ph type="ctrTitle"/>
          </p:nvPr>
        </p:nvSpPr>
        <p:spPr>
          <a:xfrm>
            <a:off x="361509" y="675238"/>
            <a:ext cx="11217718" cy="481280"/>
          </a:xfrm>
        </p:spPr>
        <p:txBody>
          <a:bodyPr>
            <a:normAutofit fontScale="90000"/>
          </a:bodyPr>
          <a:lstStyle/>
          <a:p>
            <a:r>
              <a:rPr lang="en-US" dirty="0"/>
              <a:t>Certified Application Counselor Designated Organization </a:t>
            </a:r>
            <a:r>
              <a:rPr lang="en-US" dirty="0">
                <a:effectLst/>
                <a:ea typeface="Times New Roman" panose="02020603050405020304" pitchFamily="18" charset="0"/>
              </a:rPr>
              <a:t>eligible organizations</a:t>
            </a:r>
            <a:endParaRPr lang="en-US" sz="4000" dirty="0"/>
          </a:p>
        </p:txBody>
      </p:sp>
    </p:spTree>
    <p:extLst>
      <p:ext uri="{BB962C8B-B14F-4D97-AF65-F5344CB8AC3E}">
        <p14:creationId xmlns:p14="http://schemas.microsoft.com/office/powerpoint/2010/main" val="289789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94B1CD-285F-87A1-E59D-918B4977FA6E}"/>
              </a:ext>
            </a:extLst>
          </p:cNvPr>
          <p:cNvSpPr>
            <a:spLocks noGrp="1"/>
          </p:cNvSpPr>
          <p:nvPr>
            <p:ph type="body" idx="1"/>
          </p:nvPr>
        </p:nvSpPr>
        <p:spPr>
          <a:xfrm>
            <a:off x="397328" y="1536700"/>
            <a:ext cx="11197772" cy="103841"/>
          </a:xfrm>
        </p:spPr>
        <p:txBody>
          <a:bodyPr>
            <a:normAutofit fontScale="25000" lnSpcReduction="20000"/>
          </a:bodyPr>
          <a:lstStyle/>
          <a:p>
            <a:endParaRPr lang="en-US" dirty="0"/>
          </a:p>
        </p:txBody>
      </p:sp>
      <p:sp>
        <p:nvSpPr>
          <p:cNvPr id="3" name="Content Placeholder 2">
            <a:extLst>
              <a:ext uri="{FF2B5EF4-FFF2-40B4-BE49-F238E27FC236}">
                <a16:creationId xmlns:a16="http://schemas.microsoft.com/office/drawing/2014/main" id="{3A1179A7-6CAB-394D-2553-7948AF703CD5}"/>
              </a:ext>
            </a:extLst>
          </p:cNvPr>
          <p:cNvSpPr>
            <a:spLocks noGrp="1"/>
          </p:cNvSpPr>
          <p:nvPr>
            <p:ph sz="half" idx="2"/>
          </p:nvPr>
        </p:nvSpPr>
        <p:spPr>
          <a:xfrm>
            <a:off x="397328" y="2059153"/>
            <a:ext cx="11181898" cy="3693947"/>
          </a:xfrm>
        </p:spPr>
        <p:txBody>
          <a:bodyPr/>
          <a:lstStyle/>
          <a:p>
            <a:pPr lvl="0">
              <a:buFont typeface="Wingdings" panose="05000000000000000000" pitchFamily="2" charset="2"/>
              <a:buChar char="q"/>
            </a:pPr>
            <a:r>
              <a:rPr lang="en-US" sz="1800" dirty="0"/>
              <a:t>Health insurance companies or their subsidiaries</a:t>
            </a:r>
          </a:p>
          <a:p>
            <a:pPr lvl="0">
              <a:buFont typeface="Wingdings" panose="05000000000000000000" pitchFamily="2" charset="2"/>
              <a:buChar char="q"/>
            </a:pPr>
            <a:r>
              <a:rPr lang="en-US" sz="1800" dirty="0"/>
              <a:t>Insurance companies of stop loss insurance and their subsidiaries</a:t>
            </a:r>
          </a:p>
          <a:p>
            <a:pPr lvl="0">
              <a:buFont typeface="Wingdings" panose="05000000000000000000" pitchFamily="2" charset="2"/>
              <a:buChar char="q"/>
            </a:pPr>
            <a:r>
              <a:rPr lang="en-US" sz="1800" dirty="0"/>
              <a:t>Associations that include members of, or lobby on behalf of, the insurance industry</a:t>
            </a:r>
          </a:p>
          <a:p>
            <a:pPr lvl="0">
              <a:buFont typeface="Wingdings" panose="05000000000000000000" pitchFamily="2" charset="2"/>
              <a:buChar char="q"/>
            </a:pPr>
            <a:r>
              <a:rPr lang="en-US" sz="1800" dirty="0"/>
              <a:t>Insurance agents, insurance agencies, or recipients of any direct or indirect consideration from any insurance </a:t>
            </a:r>
            <a:r>
              <a:rPr lang="en-US" sz="1800" dirty="0">
                <a:effectLst/>
                <a:latin typeface="Times New Roman" panose="02020603050405020304" pitchFamily="18" charset="0"/>
                <a:ea typeface="Times New Roman" panose="02020603050405020304" pitchFamily="18" charset="0"/>
              </a:rPr>
              <a:t>issuer </a:t>
            </a:r>
            <a:r>
              <a:rPr lang="en-US" sz="1800" dirty="0"/>
              <a:t> in connection with the enrollment in a health or dental plan</a:t>
            </a:r>
          </a:p>
          <a:p>
            <a:pPr lvl="0">
              <a:buFont typeface="Wingdings" panose="05000000000000000000" pitchFamily="2" charset="2"/>
              <a:buChar char="q"/>
            </a:pPr>
            <a:r>
              <a:rPr lang="en-US" sz="1800" dirty="0"/>
              <a:t>Other organizations determined by the State to have a conflict of interest</a:t>
            </a:r>
          </a:p>
          <a:p>
            <a:pPr marL="0" indent="0">
              <a:buNone/>
            </a:pPr>
            <a:endParaRPr lang="en-US" dirty="0"/>
          </a:p>
        </p:txBody>
      </p:sp>
      <p:sp>
        <p:nvSpPr>
          <p:cNvPr id="6" name="Text Placeholder 5">
            <a:extLst>
              <a:ext uri="{FF2B5EF4-FFF2-40B4-BE49-F238E27FC236}">
                <a16:creationId xmlns:a16="http://schemas.microsoft.com/office/drawing/2014/main" id="{96D07CC2-ECC6-5487-640E-3E2509CFFC6E}"/>
              </a:ext>
            </a:extLst>
          </p:cNvPr>
          <p:cNvSpPr>
            <a:spLocks noGrp="1"/>
          </p:cNvSpPr>
          <p:nvPr>
            <p:ph type="body" idx="13"/>
          </p:nvPr>
        </p:nvSpPr>
        <p:spPr>
          <a:xfrm>
            <a:off x="361509" y="1159262"/>
            <a:ext cx="11217717" cy="481279"/>
          </a:xfrm>
        </p:spPr>
        <p:txBody>
          <a:bodyPr/>
          <a:lstStyle/>
          <a:p>
            <a:r>
              <a:rPr lang="en-US" b="1" dirty="0"/>
              <a:t>Georgia Access Plan Year (PY) 2025 Certified Application Counselor Designated Organization (CDO) Application</a:t>
            </a:r>
          </a:p>
        </p:txBody>
      </p:sp>
      <p:sp>
        <p:nvSpPr>
          <p:cNvPr id="7" name="Slide Number Placeholder 6">
            <a:extLst>
              <a:ext uri="{FF2B5EF4-FFF2-40B4-BE49-F238E27FC236}">
                <a16:creationId xmlns:a16="http://schemas.microsoft.com/office/drawing/2014/main" id="{AF70F61C-4B97-C599-D436-F6337ABB9B17}"/>
              </a:ext>
            </a:extLst>
          </p:cNvPr>
          <p:cNvSpPr>
            <a:spLocks noGrp="1"/>
          </p:cNvSpPr>
          <p:nvPr>
            <p:ph type="sldNum" sz="quarter" idx="14"/>
          </p:nvPr>
        </p:nvSpPr>
        <p:spPr/>
        <p:txBody>
          <a:bodyPr/>
          <a:lstStyle/>
          <a:p>
            <a:fld id="{54089F9B-2F52-48C4-B339-18B0ED72EF5E}" type="slidenum">
              <a:rPr lang="en-US" smtClean="0"/>
              <a:pPr/>
              <a:t>8</a:t>
            </a:fld>
            <a:endParaRPr lang="en-US"/>
          </a:p>
        </p:txBody>
      </p:sp>
      <p:sp>
        <p:nvSpPr>
          <p:cNvPr id="8" name="Text Placeholder 7">
            <a:extLst>
              <a:ext uri="{FF2B5EF4-FFF2-40B4-BE49-F238E27FC236}">
                <a16:creationId xmlns:a16="http://schemas.microsoft.com/office/drawing/2014/main" id="{6CF203D0-C870-6A76-A064-8959005EC984}"/>
              </a:ext>
            </a:extLst>
          </p:cNvPr>
          <p:cNvSpPr>
            <a:spLocks noGrp="1"/>
          </p:cNvSpPr>
          <p:nvPr>
            <p:ph type="body" sz="quarter" idx="17"/>
          </p:nvPr>
        </p:nvSpPr>
        <p:spPr/>
        <p:txBody>
          <a:bodyPr/>
          <a:lstStyle/>
          <a:p>
            <a:endParaRPr lang="en-US"/>
          </a:p>
        </p:txBody>
      </p:sp>
      <p:sp>
        <p:nvSpPr>
          <p:cNvPr id="9" name="Title 8">
            <a:extLst>
              <a:ext uri="{FF2B5EF4-FFF2-40B4-BE49-F238E27FC236}">
                <a16:creationId xmlns:a16="http://schemas.microsoft.com/office/drawing/2014/main" id="{397BB864-EB27-B217-B60D-D5A36BE2B926}"/>
              </a:ext>
            </a:extLst>
          </p:cNvPr>
          <p:cNvSpPr>
            <a:spLocks noGrp="1"/>
          </p:cNvSpPr>
          <p:nvPr>
            <p:ph type="ctrTitle"/>
          </p:nvPr>
        </p:nvSpPr>
        <p:spPr>
          <a:xfrm>
            <a:off x="361508" y="677982"/>
            <a:ext cx="11217718" cy="481280"/>
          </a:xfrm>
        </p:spPr>
        <p:txBody>
          <a:bodyPr>
            <a:normAutofit fontScale="90000"/>
          </a:bodyPr>
          <a:lstStyle/>
          <a:p>
            <a:r>
              <a:rPr lang="en-US" dirty="0"/>
              <a:t>Certified Application Counselor Designated Organization </a:t>
            </a:r>
            <a:r>
              <a:rPr lang="en-US" u="sng" dirty="0">
                <a:effectLst/>
                <a:ea typeface="Times New Roman" panose="02020603050405020304" pitchFamily="18" charset="0"/>
              </a:rPr>
              <a:t>in</a:t>
            </a:r>
            <a:r>
              <a:rPr lang="en-US" dirty="0">
                <a:effectLst/>
                <a:ea typeface="Times New Roman" panose="02020603050405020304" pitchFamily="18" charset="0"/>
              </a:rPr>
              <a:t>eligible organizations</a:t>
            </a:r>
            <a:endParaRPr lang="en-US" dirty="0"/>
          </a:p>
        </p:txBody>
      </p:sp>
    </p:spTree>
    <p:extLst>
      <p:ext uri="{BB962C8B-B14F-4D97-AF65-F5344CB8AC3E}">
        <p14:creationId xmlns:p14="http://schemas.microsoft.com/office/powerpoint/2010/main" val="91865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2708B26-EB62-E638-B746-820BDDC2928E}"/>
              </a:ext>
            </a:extLst>
          </p:cNvPr>
          <p:cNvSpPr>
            <a:spLocks noGrp="1"/>
          </p:cNvSpPr>
          <p:nvPr>
            <p:ph type="sldNum" sz="quarter" idx="4"/>
          </p:nvPr>
        </p:nvSpPr>
        <p:spPr/>
        <p:txBody>
          <a:bodyPr/>
          <a:lstStyle/>
          <a:p>
            <a:fld id="{54089F9B-2F52-48C4-B339-18B0ED72EF5E}" type="slidenum">
              <a:rPr lang="en-US" smtClean="0"/>
              <a:pPr/>
              <a:t>9</a:t>
            </a:fld>
            <a:endParaRPr lang="en-US"/>
          </a:p>
        </p:txBody>
      </p:sp>
      <p:sp>
        <p:nvSpPr>
          <p:cNvPr id="10" name="Text Placeholder 9">
            <a:extLst>
              <a:ext uri="{FF2B5EF4-FFF2-40B4-BE49-F238E27FC236}">
                <a16:creationId xmlns:a16="http://schemas.microsoft.com/office/drawing/2014/main" id="{C06A5D1C-6522-25C0-E551-10F74698F6B8}"/>
              </a:ext>
            </a:extLst>
          </p:cNvPr>
          <p:cNvSpPr>
            <a:spLocks noGrp="1"/>
          </p:cNvSpPr>
          <p:nvPr>
            <p:ph type="body" sz="quarter" idx="10"/>
          </p:nvPr>
        </p:nvSpPr>
        <p:spPr>
          <a:xfrm>
            <a:off x="591306" y="2149532"/>
            <a:ext cx="9843611" cy="1498600"/>
          </a:xfrm>
        </p:spPr>
        <p:txBody>
          <a:bodyPr>
            <a:normAutofit/>
          </a:bodyPr>
          <a:lstStyle/>
          <a:p>
            <a:r>
              <a:rPr lang="en-US" sz="1400" b="1" dirty="0">
                <a:effectLst/>
              </a:rPr>
              <a:t>Georgia Access Plan Year (PY) 2025 Certified Application Counselor Designated Organization (CDO) Application</a:t>
            </a:r>
            <a:endParaRPr lang="en-US" sz="1400" dirty="0"/>
          </a:p>
        </p:txBody>
      </p:sp>
      <p:sp>
        <p:nvSpPr>
          <p:cNvPr id="2" name="Title 1">
            <a:extLst>
              <a:ext uri="{FF2B5EF4-FFF2-40B4-BE49-F238E27FC236}">
                <a16:creationId xmlns:a16="http://schemas.microsoft.com/office/drawing/2014/main" id="{D724EB19-7ADB-CA94-8C85-E55F941FAC04}"/>
              </a:ext>
            </a:extLst>
          </p:cNvPr>
          <p:cNvSpPr>
            <a:spLocks noGrp="1"/>
          </p:cNvSpPr>
          <p:nvPr>
            <p:ph type="ctrTitle" idx="4294967295"/>
          </p:nvPr>
        </p:nvSpPr>
        <p:spPr>
          <a:xfrm>
            <a:off x="572500" y="2261902"/>
            <a:ext cx="8896350" cy="1074738"/>
          </a:xfrm>
        </p:spPr>
        <p:txBody>
          <a:bodyPr>
            <a:normAutofit fontScale="90000"/>
          </a:bodyPr>
          <a:lstStyle/>
          <a:p>
            <a:r>
              <a:rPr lang="en-US" sz="4800" b="1" dirty="0">
                <a:solidFill>
                  <a:schemeClr val="accent2">
                    <a:lumMod val="50000"/>
                  </a:schemeClr>
                </a:solidFill>
                <a:effectLst/>
                <a:latin typeface="Times New Roman" panose="02020603050405020304" pitchFamily="18" charset="0"/>
                <a:ea typeface="Times New Roman" panose="02020603050405020304" pitchFamily="18" charset="0"/>
              </a:rPr>
              <a:t>Individual Certified Application Counselor (CAC)</a:t>
            </a:r>
            <a:endParaRPr lang="en-US" dirty="0">
              <a:solidFill>
                <a:schemeClr val="accent2">
                  <a:lumMod val="50000"/>
                </a:schemeClr>
              </a:solidFill>
            </a:endParaRPr>
          </a:p>
        </p:txBody>
      </p:sp>
    </p:spTree>
    <p:extLst>
      <p:ext uri="{BB962C8B-B14F-4D97-AF65-F5344CB8AC3E}">
        <p14:creationId xmlns:p14="http://schemas.microsoft.com/office/powerpoint/2010/main" val="2748449667"/>
      </p:ext>
    </p:extLst>
  </p:cSld>
  <p:clrMapOvr>
    <a:masterClrMapping/>
  </p:clrMapOvr>
</p:sld>
</file>

<file path=ppt/theme/theme1.xml><?xml version="1.0" encoding="utf-8"?>
<a:theme xmlns:a="http://schemas.openxmlformats.org/drawingml/2006/main" name="Georgia Access Style Guide_External">
  <a:themeElements>
    <a:clrScheme name="Custom 5">
      <a:dk1>
        <a:srgbClr val="171616"/>
      </a:dk1>
      <a:lt1>
        <a:srgbClr val="FFFFFF"/>
      </a:lt1>
      <a:dk2>
        <a:srgbClr val="C6C3C3"/>
      </a:dk2>
      <a:lt2>
        <a:srgbClr val="096080"/>
      </a:lt2>
      <a:accent1>
        <a:srgbClr val="2A6F3A"/>
      </a:accent1>
      <a:accent2>
        <a:srgbClr val="8DC63F"/>
      </a:accent2>
      <a:accent3>
        <a:srgbClr val="D7DF23"/>
      </a:accent3>
      <a:accent4>
        <a:srgbClr val="00778C"/>
      </a:accent4>
      <a:accent5>
        <a:srgbClr val="008DBF"/>
      </a:accent5>
      <a:accent6>
        <a:srgbClr val="7FD2E8"/>
      </a:accent6>
      <a:hlink>
        <a:srgbClr val="171616"/>
      </a:hlink>
      <a:folHlink>
        <a:srgbClr val="096080"/>
      </a:folHlink>
    </a:clrScheme>
    <a:fontScheme name="Georgia Access Style Guide">
      <a:majorFont>
        <a:latin typeface="Ubuntu"/>
        <a:ea typeface=""/>
        <a:cs typeface=""/>
      </a:majorFont>
      <a:minorFont>
        <a:latin typeface="Jo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rgia Access Style Guide_External" id="{E4371322-C898-48AA-8EBC-AD53FC9113E5}" vid="{CF1D93BC-FCA7-48C6-BFDC-95F68D22DBAB}"/>
    </a:ext>
  </a:extLst>
</a:theme>
</file>

<file path=ppt/theme/theme2.xml><?xml version="1.0" encoding="utf-8"?>
<a:theme xmlns:a="http://schemas.openxmlformats.org/drawingml/2006/main" name="1_Georgia Access Style Guide_External">
  <a:themeElements>
    <a:clrScheme name="Georgia Access Style Guide">
      <a:dk1>
        <a:srgbClr val="171616"/>
      </a:dk1>
      <a:lt1>
        <a:srgbClr val="FFFFFF"/>
      </a:lt1>
      <a:dk2>
        <a:srgbClr val="00AB69"/>
      </a:dk2>
      <a:lt2>
        <a:srgbClr val="096080"/>
      </a:lt2>
      <a:accent1>
        <a:srgbClr val="2A6F3A"/>
      </a:accent1>
      <a:accent2>
        <a:srgbClr val="8DC63F"/>
      </a:accent2>
      <a:accent3>
        <a:srgbClr val="D7DF23"/>
      </a:accent3>
      <a:accent4>
        <a:srgbClr val="00778C"/>
      </a:accent4>
      <a:accent5>
        <a:srgbClr val="008DBF"/>
      </a:accent5>
      <a:accent6>
        <a:srgbClr val="7FD2E8"/>
      </a:accent6>
      <a:hlink>
        <a:srgbClr val="171616"/>
      </a:hlink>
      <a:folHlink>
        <a:srgbClr val="096080"/>
      </a:folHlink>
    </a:clrScheme>
    <a:fontScheme name="Georgia Access Style Guide">
      <a:majorFont>
        <a:latin typeface="Ubuntu"/>
        <a:ea typeface=""/>
        <a:cs typeface=""/>
      </a:majorFont>
      <a:minorFont>
        <a:latin typeface="Jo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rgia Access Style Guide_External" id="{E4371322-C898-48AA-8EBC-AD53FC9113E5}" vid="{CF1D93BC-FCA7-48C6-BFDC-95F68D22DBA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D7045E404EE04BBB863D4C65968EE5" ma:contentTypeVersion="15" ma:contentTypeDescription="Create a new document." ma:contentTypeScope="" ma:versionID="f772c7099cab43d03a0d3daccdb94ad2">
  <xsd:schema xmlns:xsd="http://www.w3.org/2001/XMLSchema" xmlns:xs="http://www.w3.org/2001/XMLSchema" xmlns:p="http://schemas.microsoft.com/office/2006/metadata/properties" xmlns:ns2="a2259a9c-ece9-4c02-8b6e-8b6ffe41bba1" xmlns:ns3="acc2c165-593d-4a4b-84c5-c960b35494c6" targetNamespace="http://schemas.microsoft.com/office/2006/metadata/properties" ma:root="true" ma:fieldsID="7bbf06502dc99e1b544da3c765ee9cab" ns2:_="" ns3:_="">
    <xsd:import namespace="a2259a9c-ece9-4c02-8b6e-8b6ffe41bba1"/>
    <xsd:import namespace="acc2c165-593d-4a4b-84c5-c960b35494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DateTaken" minOccurs="0"/>
                <xsd:element ref="ns3:MediaServiceLocation" minOccurs="0"/>
                <xsd:element ref="ns3:MediaServiceGenerationTime" minOccurs="0"/>
                <xsd:element ref="ns3:MediaServiceEventHashCode" minOccurs="0"/>
                <xsd:element ref="ns3:MediaServiceOCR"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259a9c-ece9-4c02-8b6e-8b6ffe41bba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36d307b3-ad23-42f4-ba6e-5021b17a0c1d}" ma:internalName="TaxCatchAll" ma:showField="CatchAllData" ma:web="a2259a9c-ece9-4c02-8b6e-8b6ffe41bba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cc2c165-593d-4a4b-84c5-c960b35494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ff1cb65-f299-48b0-bb02-caa7638a6904"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2259a9c-ece9-4c02-8b6e-8b6ffe41bba1">
      <UserInfo>
        <DisplayName>Conrad, Sadie</DisplayName>
        <AccountId>13</AccountId>
        <AccountType/>
      </UserInfo>
      <UserInfo>
        <DisplayName>Murphy, Katie</DisplayName>
        <AccountId>74</AccountId>
        <AccountType/>
      </UserInfo>
      <UserInfo>
        <DisplayName>Saunders, Haley</DisplayName>
        <AccountId>17</AccountId>
        <AccountType/>
      </UserInfo>
      <UserInfo>
        <DisplayName>Biondo, Caroline</DisplayName>
        <AccountId>75</AccountId>
        <AccountType/>
      </UserInfo>
      <UserInfo>
        <DisplayName>Russell, Lauren</DisplayName>
        <AccountId>23</AccountId>
        <AccountType/>
      </UserInfo>
      <UserInfo>
        <DisplayName>Merrill, Madeline</DisplayName>
        <AccountId>65</AccountId>
        <AccountType/>
      </UserInfo>
      <UserInfo>
        <DisplayName>Gill, Hanna</DisplayName>
        <AccountId>15</AccountId>
        <AccountType/>
      </UserInfo>
      <UserInfo>
        <DisplayName>York Jr., Louis</DisplayName>
        <AccountId>30</AccountId>
        <AccountType/>
      </UserInfo>
      <UserInfo>
        <DisplayName>Goott, David</DisplayName>
        <AccountId>27</AccountId>
        <AccountType/>
      </UserInfo>
      <UserInfo>
        <DisplayName>Crittenden, Robyn</DisplayName>
        <AccountId>33</AccountId>
        <AccountType/>
      </UserInfo>
    </SharedWithUsers>
    <MediaLengthInSeconds xmlns="acc2c165-593d-4a4b-84c5-c960b35494c6" xsi:nil="true"/>
    <TaxCatchAll xmlns="a2259a9c-ece9-4c02-8b6e-8b6ffe41bba1" xsi:nil="true"/>
    <lcf76f155ced4ddcb4097134ff3c332f xmlns="acc2c165-593d-4a4b-84c5-c960b35494c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A2B9B84-6F8E-41DF-B1A7-C2CF0E20EA4A}">
  <ds:schemaRefs>
    <ds:schemaRef ds:uri="a2259a9c-ece9-4c02-8b6e-8b6ffe41bba1"/>
    <ds:schemaRef ds:uri="acc2c165-593d-4a4b-84c5-c960b35494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E7089CA-16B2-4EE3-BEC3-75CF684E8293}">
  <ds:schemaRefs>
    <ds:schemaRef ds:uri="http://schemas.microsoft.com/sharepoint/v3/contenttype/forms"/>
  </ds:schemaRefs>
</ds:datastoreItem>
</file>

<file path=customXml/itemProps3.xml><?xml version="1.0" encoding="utf-8"?>
<ds:datastoreItem xmlns:ds="http://schemas.openxmlformats.org/officeDocument/2006/customXml" ds:itemID="{2129A171-654F-4CA2-8268-8C09A26C7E6F}">
  <ds:schemaRefs>
    <ds:schemaRef ds:uri="a2259a9c-ece9-4c02-8b6e-8b6ffe41bba1"/>
    <ds:schemaRef ds:uri="acc2c165-593d-4a4b-84c5-c960b35494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Georgia Access Style Guide_External</Template>
  <TotalTime>19125</TotalTime>
  <Words>1604</Words>
  <Application>Microsoft Office PowerPoint</Application>
  <PresentationFormat>Widescreen</PresentationFormat>
  <Paragraphs>166</Paragraphs>
  <Slides>21</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21</vt:i4>
      </vt:variant>
    </vt:vector>
  </HeadingPairs>
  <TitlesOfParts>
    <vt:vector size="31" baseType="lpstr">
      <vt:lpstr>Arial</vt:lpstr>
      <vt:lpstr>Calibri</vt:lpstr>
      <vt:lpstr>Joan</vt:lpstr>
      <vt:lpstr>Symbol</vt:lpstr>
      <vt:lpstr>Times New Roman</vt:lpstr>
      <vt:lpstr>Ubuntu</vt:lpstr>
      <vt:lpstr>Verdana</vt:lpstr>
      <vt:lpstr>Wingdings</vt:lpstr>
      <vt:lpstr>Georgia Access Style Guide_External</vt:lpstr>
      <vt:lpstr>1_Georgia Access Style Guide_External</vt:lpstr>
      <vt:lpstr>Georgia Access Plan Year (PY) 2025 Certified Application Counselor Designated Organization (CDO) Application</vt:lpstr>
      <vt:lpstr>Housekeeping rules</vt:lpstr>
      <vt:lpstr>AGENDA</vt:lpstr>
      <vt:lpstr>Overview</vt:lpstr>
      <vt:lpstr>Certified Application Counselor Designated Organization (CDO)</vt:lpstr>
      <vt:lpstr>Certified Application Counselor Designated Organization </vt:lpstr>
      <vt:lpstr>Certified Application Counselor Designated Organization eligible organizations</vt:lpstr>
      <vt:lpstr>Certified Application Counselor Designated Organization ineligible organizations</vt:lpstr>
      <vt:lpstr>Individual Certified Application Counselor (CAC)</vt:lpstr>
      <vt:lpstr>Individual Certified Application Counselor (CAC)</vt:lpstr>
      <vt:lpstr>Individual Certified Application Counselor (CAC)</vt:lpstr>
      <vt:lpstr>Individual Certified Application Counselor (CAC)</vt:lpstr>
      <vt:lpstr>Certified application counselor application review</vt:lpstr>
      <vt:lpstr>Georgia Access Certified Application Counselor Designated Organization (CDO) Application Form  </vt:lpstr>
      <vt:lpstr>Georgia Access CDO Application Form</vt:lpstr>
      <vt:lpstr>Georgia Access CDO Application Form</vt:lpstr>
      <vt:lpstr>Georgia Access CDO Application Form</vt:lpstr>
      <vt:lpstr>Georgia Access CDO Application Form</vt:lpstr>
      <vt:lpstr>Georgia Access CDO  Application Form</vt:lpstr>
      <vt:lpstr>Key Dates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Access Overview</dc:title>
  <dc:creator>York Jr., Louis</dc:creator>
  <cp:lastModifiedBy>Kenya Taylor</cp:lastModifiedBy>
  <cp:revision>18</cp:revision>
  <cp:lastPrinted>2023-09-26T12:24:46Z</cp:lastPrinted>
  <dcterms:created xsi:type="dcterms:W3CDTF">2022-10-31T18:27:21Z</dcterms:created>
  <dcterms:modified xsi:type="dcterms:W3CDTF">2024-06-24T17:26:27Z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2022-10-31T18:33:12Z</vt:lpwstr>
  </property>
  <property fmtid="{D5CDD505-2E9C-101B-9397-08002B2CF9AE}" pid="4" name="MSIP_Label_ea60d57e-af5b-4752-ac57-3e4f28ca11dc_Method">
    <vt:lpwstr>Privileged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b20b9241-d852-4d0b-a9f1-200e7c00c09e</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0x010100A5D7045E404EE04BBB863D4C65968EE5</vt:lpwstr>
  </property>
  <property fmtid="{D5CDD505-2E9C-101B-9397-08002B2CF9AE}" pid="11" name="Order">
    <vt:r8>2308000</vt:r8>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y fmtid="{D5CDD505-2E9C-101B-9397-08002B2CF9AE}" pid="18" name="MSIP_Label_defa4170-0d19-0005-0004-bc88714345d2_Enabled">
    <vt:lpwstr>true</vt:lpwstr>
  </property>
  <property fmtid="{D5CDD505-2E9C-101B-9397-08002B2CF9AE}" pid="19" name="MSIP_Label_defa4170-0d19-0005-0004-bc88714345d2_SetDate">
    <vt:lpwstr>2024-04-30T19:38:28Z</vt:lpwstr>
  </property>
  <property fmtid="{D5CDD505-2E9C-101B-9397-08002B2CF9AE}" pid="20" name="MSIP_Label_defa4170-0d19-0005-0004-bc88714345d2_Method">
    <vt:lpwstr>Standard</vt:lpwstr>
  </property>
  <property fmtid="{D5CDD505-2E9C-101B-9397-08002B2CF9AE}" pid="21" name="MSIP_Label_defa4170-0d19-0005-0004-bc88714345d2_Name">
    <vt:lpwstr>defa4170-0d19-0005-0004-bc88714345d2</vt:lpwstr>
  </property>
  <property fmtid="{D5CDD505-2E9C-101B-9397-08002B2CF9AE}" pid="22" name="MSIP_Label_defa4170-0d19-0005-0004-bc88714345d2_SiteId">
    <vt:lpwstr>daaffc86-de30-4c91-9526-3cc675915463</vt:lpwstr>
  </property>
  <property fmtid="{D5CDD505-2E9C-101B-9397-08002B2CF9AE}" pid="23" name="MSIP_Label_defa4170-0d19-0005-0004-bc88714345d2_ActionId">
    <vt:lpwstr>52f1c238-4495-496e-a502-f21c70194742</vt:lpwstr>
  </property>
  <property fmtid="{D5CDD505-2E9C-101B-9397-08002B2CF9AE}" pid="24" name="MSIP_Label_defa4170-0d19-0005-0004-bc88714345d2_ContentBits">
    <vt:lpwstr>0</vt:lpwstr>
  </property>
</Properties>
</file>